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9"/>
  </p:notesMasterIdLst>
  <p:handoutMasterIdLst>
    <p:handoutMasterId r:id="rId10"/>
  </p:handoutMasterIdLst>
  <p:sldIdLst>
    <p:sldId id="316" r:id="rId5"/>
    <p:sldId id="319" r:id="rId6"/>
    <p:sldId id="259" r:id="rId7"/>
    <p:sldId id="320" r:id="rId8"/>
  </p:sldIdLst>
  <p:sldSz cx="6858000" cy="9906000" type="A4"/>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61A4A-88AB-5CBA-3E57-CEDBA174AE6B}" name="Beesems, Jesse" initials="BJ" userId="S::jesse.beesems@knvb.nl::5c50213c-9f5d-47e5-a9ee-966bbdce8b7d" providerId="AD"/>
  <p188:author id="{5A8FD29C-51DE-6521-4C6B-DDDB7D5F9BA2}" name="Star, Michael van der" initials="Mv" userId="S::Michael.vanderstar@knvb.nl::1ce4b33f-d171-47a8-87ac-8ce2f07e4a84" providerId="AD"/>
  <p188:author id="{54BFDC9D-BC2C-D275-2425-C9D2EC9F9BB5}" name="Patist, Isa" initials="PI" userId="S::Isa.Patist@knvb.nl::3835e66c-6ea4-4a1f-825d-255d217188cc" providerId="AD"/>
  <p188:author id="{414EA1A7-16E7-06D8-F872-8BCE3629C332}" name="Freijsen, Tom" initials="TF" userId="S::Tom.Freijsen@knvb.nl::b0e2b316-41f8-40d4-8c9b-14b0cb5fd57d" providerId="AD"/>
  <p188:author id="{274988AB-EFAE-E782-AEDE-B8679CF64EE6}" name="Beesems, Jesse" initials="JB" userId="Beesems, Jesse" providerId="None"/>
  <p188:author id="{665ACABE-4D6A-6579-2EC0-A911CDEEE3C5}" name="Hermens, Merijn" initials="MH" userId="S::merijn.hermens@knvb.nl::92aa9757-b112-4fa6-8bc1-ec65ae25b468" providerId="AD"/>
  <p188:author id="{C3BE5CF8-2983-2AC4-A7D3-30CF1BA76349}" name="Beesems, Jesse" initials="BJ" userId="S::Jesse.Beesems@knvb.nl::5c50213c-9f5d-47e5-a9ee-966bbdce8b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k, Remco" initials="FR" lastIdx="1" clrIdx="0">
    <p:extLst>
      <p:ext uri="{19B8F6BF-5375-455C-9EA6-DF929625EA0E}">
        <p15:presenceInfo xmlns:p15="http://schemas.microsoft.com/office/powerpoint/2012/main" userId="S::remco.frank@knvb.nl::2963e5cf-ef89-451a-abbf-7f99069a8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E3B27"/>
    <a:srgbClr val="EB62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p:cViewPr varScale="1">
        <p:scale>
          <a:sx n="51" d="100"/>
          <a:sy n="51" d="100"/>
        </p:scale>
        <p:origin x="19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FB82E29-F570-4320-B0BE-8CE8E0C7A3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6D7544A6-24F1-4C1F-A015-28C77D3D3D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0C16E7-0315-4E21-BB60-DC3B56BF90C5}" type="datetimeFigureOut">
              <a:rPr lang="nl-NL" smtClean="0"/>
              <a:t>13-4-2026</a:t>
            </a:fld>
            <a:endParaRPr lang="nl-NL"/>
          </a:p>
        </p:txBody>
      </p:sp>
      <p:sp>
        <p:nvSpPr>
          <p:cNvPr id="4" name="Tijdelijke aanduiding voor voettekst 3">
            <a:extLst>
              <a:ext uri="{FF2B5EF4-FFF2-40B4-BE49-F238E27FC236}">
                <a16:creationId xmlns:a16="http://schemas.microsoft.com/office/drawing/2014/main" id="{D348856C-CD16-4EE5-88E4-B80A313BBC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ABF7D0D-1C20-42AC-89E9-31E11C30AA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6FDCD-DD31-4BA9-8769-2435874DAD5D}" type="slidenum">
              <a:rPr lang="nl-NL" smtClean="0"/>
              <a:t>‹nr.›</a:t>
            </a:fld>
            <a:endParaRPr lang="nl-NL"/>
          </a:p>
        </p:txBody>
      </p:sp>
    </p:spTree>
    <p:extLst>
      <p:ext uri="{BB962C8B-B14F-4D97-AF65-F5344CB8AC3E}">
        <p14:creationId xmlns:p14="http://schemas.microsoft.com/office/powerpoint/2010/main" val="38714646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6E68A-7986-4F4B-817B-50976F3ACFD6}" type="datetimeFigureOut">
              <a:rPr lang="nl-NL" smtClean="0"/>
              <a:t>13-4-2026</a:t>
            </a:fld>
            <a:endParaRPr lang="nl-NL"/>
          </a:p>
        </p:txBody>
      </p:sp>
      <p:sp>
        <p:nvSpPr>
          <p:cNvPr id="4" name="Tijdelijke aanduiding voor dia-afbeelding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84F87-7CF9-4FDF-95AD-687A8C6D2FDC}" type="slidenum">
              <a:rPr lang="nl-NL" smtClean="0"/>
              <a:t>‹nr.›</a:t>
            </a:fld>
            <a:endParaRPr lang="nl-NL"/>
          </a:p>
        </p:txBody>
      </p:sp>
    </p:spTree>
    <p:extLst>
      <p:ext uri="{BB962C8B-B14F-4D97-AF65-F5344CB8AC3E}">
        <p14:creationId xmlns:p14="http://schemas.microsoft.com/office/powerpoint/2010/main" val="16098209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153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756E131-5FD6-499A-BEBC-E8C40C411105}"/>
              </a:ext>
            </a:extLst>
          </p:cNvPr>
          <p:cNvSpPr>
            <a:spLocks noGrp="1"/>
          </p:cNvSpPr>
          <p:nvPr>
            <p:ph type="pic" sz="quarter" idx="11" hasCustomPrompt="1"/>
          </p:nvPr>
        </p:nvSpPr>
        <p:spPr>
          <a:xfrm flipH="1">
            <a:off x="325473" y="349620"/>
            <a:ext cx="6207053" cy="9173966"/>
          </a:xfrm>
          <a:custGeom>
            <a:avLst/>
            <a:gdLst>
              <a:gd name="connsiteX0" fmla="*/ 5365280 w 6842127"/>
              <a:gd name="connsiteY0" fmla="*/ 0 h 9901709"/>
              <a:gd name="connsiteX1" fmla="*/ 282473 w 6842127"/>
              <a:gd name="connsiteY1" fmla="*/ 0 h 9901709"/>
              <a:gd name="connsiteX2" fmla="*/ 0 w 6842127"/>
              <a:gd name="connsiteY2" fmla="*/ 282473 h 9901709"/>
              <a:gd name="connsiteX3" fmla="*/ 0 w 6842127"/>
              <a:gd name="connsiteY3" fmla="*/ 1873289 h 9901709"/>
              <a:gd name="connsiteX4" fmla="*/ 0 w 6842127"/>
              <a:gd name="connsiteY4" fmla="*/ 8028420 h 9901709"/>
              <a:gd name="connsiteX5" fmla="*/ 0 w 6842127"/>
              <a:gd name="connsiteY5" fmla="*/ 9619236 h 9901709"/>
              <a:gd name="connsiteX6" fmla="*/ 282473 w 6842127"/>
              <a:gd name="connsiteY6" fmla="*/ 9901709 h 9901709"/>
              <a:gd name="connsiteX7" fmla="*/ 5365280 w 6842127"/>
              <a:gd name="connsiteY7" fmla="*/ 9901709 h 9901709"/>
              <a:gd name="connsiteX8" fmla="*/ 5365280 w 6842127"/>
              <a:gd name="connsiteY8" fmla="*/ 9901237 h 9901709"/>
              <a:gd name="connsiteX9" fmla="*/ 6559654 w 6842127"/>
              <a:gd name="connsiteY9" fmla="*/ 9901237 h 9901709"/>
              <a:gd name="connsiteX10" fmla="*/ 6842127 w 6842127"/>
              <a:gd name="connsiteY10" fmla="*/ 9618764 h 9901709"/>
              <a:gd name="connsiteX11" fmla="*/ 6842127 w 6842127"/>
              <a:gd name="connsiteY11" fmla="*/ 8028892 h 9901709"/>
              <a:gd name="connsiteX12" fmla="*/ 6842127 w 6842127"/>
              <a:gd name="connsiteY12" fmla="*/ 1872817 h 9901709"/>
              <a:gd name="connsiteX13" fmla="*/ 6842127 w 6842127"/>
              <a:gd name="connsiteY13" fmla="*/ 282945 h 9901709"/>
              <a:gd name="connsiteX14" fmla="*/ 6559654 w 6842127"/>
              <a:gd name="connsiteY14" fmla="*/ 472 h 9901709"/>
              <a:gd name="connsiteX15" fmla="*/ 5365280 w 6842127"/>
              <a:gd name="connsiteY15" fmla="*/ 472 h 99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2127" h="9901709">
                <a:moveTo>
                  <a:pt x="5365280" y="0"/>
                </a:moveTo>
                <a:lnTo>
                  <a:pt x="282473" y="0"/>
                </a:lnTo>
                <a:cubicBezTo>
                  <a:pt x="126467" y="0"/>
                  <a:pt x="0" y="126467"/>
                  <a:pt x="0" y="282473"/>
                </a:cubicBezTo>
                <a:lnTo>
                  <a:pt x="0" y="1873289"/>
                </a:lnTo>
                <a:lnTo>
                  <a:pt x="0" y="8028420"/>
                </a:lnTo>
                <a:lnTo>
                  <a:pt x="0" y="9619236"/>
                </a:lnTo>
                <a:cubicBezTo>
                  <a:pt x="0" y="9775242"/>
                  <a:pt x="126467" y="9901709"/>
                  <a:pt x="282473" y="9901709"/>
                </a:cubicBezTo>
                <a:lnTo>
                  <a:pt x="5365280" y="9901709"/>
                </a:lnTo>
                <a:lnTo>
                  <a:pt x="5365280" y="9901237"/>
                </a:lnTo>
                <a:lnTo>
                  <a:pt x="6559654" y="9901237"/>
                </a:lnTo>
                <a:cubicBezTo>
                  <a:pt x="6715660" y="9901237"/>
                  <a:pt x="6842127" y="9774770"/>
                  <a:pt x="6842127" y="9618764"/>
                </a:cubicBezTo>
                <a:lnTo>
                  <a:pt x="6842127" y="8028892"/>
                </a:lnTo>
                <a:lnTo>
                  <a:pt x="6842127" y="1872817"/>
                </a:lnTo>
                <a:lnTo>
                  <a:pt x="6842127" y="282945"/>
                </a:lnTo>
                <a:cubicBezTo>
                  <a:pt x="6842127" y="126939"/>
                  <a:pt x="6715660" y="472"/>
                  <a:pt x="6559654" y="472"/>
                </a:cubicBezTo>
                <a:lnTo>
                  <a:pt x="5365280" y="472"/>
                </a:lnTo>
                <a:close/>
              </a:path>
            </a:pathLst>
          </a:custGeom>
          <a:solidFill>
            <a:schemeClr val="bg1">
              <a:lumMod val="85000"/>
            </a:schemeClr>
          </a:solidFill>
        </p:spPr>
        <p:txBody>
          <a:bodyPr wrap="square" bIns="1368000" anchor="ctr" anchorCtr="0">
            <a:noAutofit/>
          </a:bodyPr>
          <a:lstStyle>
            <a:lvl1pPr algn="ctr">
              <a:defRPr cap="none">
                <a:solidFill>
                  <a:schemeClr val="bg1">
                    <a:lumMod val="65000"/>
                  </a:schemeClr>
                </a:solidFill>
              </a:defRPr>
            </a:lvl1pPr>
          </a:lstStyle>
          <a:p>
            <a:r>
              <a:rPr lang="en-GB" dirty="0"/>
              <a:t>Click icon to place picture</a:t>
            </a:r>
          </a:p>
        </p:txBody>
      </p:sp>
      <p:sp>
        <p:nvSpPr>
          <p:cNvPr id="2" name="Title 1"/>
          <p:cNvSpPr>
            <a:spLocks noGrp="1"/>
          </p:cNvSpPr>
          <p:nvPr>
            <p:ph type="ctrTitle"/>
          </p:nvPr>
        </p:nvSpPr>
        <p:spPr>
          <a:xfrm>
            <a:off x="514350" y="10056747"/>
            <a:ext cx="5829300" cy="205312"/>
          </a:xfrm>
          <a:prstGeom prst="rect">
            <a:avLst/>
          </a:prstGeom>
        </p:spPr>
        <p:txBody>
          <a:bodyPr anchor="b"/>
          <a:lstStyle>
            <a:lvl1pPr algn="ctr">
              <a:defRPr sz="1452"/>
            </a:lvl1pPr>
          </a:lstStyle>
          <a:p>
            <a:r>
              <a:rPr lang="en-GB" dirty="0"/>
              <a:t>Click to edit Master title style</a:t>
            </a:r>
          </a:p>
        </p:txBody>
      </p:sp>
      <p:sp>
        <p:nvSpPr>
          <p:cNvPr id="3" name="Subtitle 2"/>
          <p:cNvSpPr>
            <a:spLocks noGrp="1"/>
          </p:cNvSpPr>
          <p:nvPr>
            <p:ph type="subTitle" idx="1"/>
          </p:nvPr>
        </p:nvSpPr>
        <p:spPr>
          <a:xfrm>
            <a:off x="857250" y="10395056"/>
            <a:ext cx="5143500" cy="94815"/>
          </a:xfrm>
        </p:spPr>
        <p:txBody>
          <a:bodyPr/>
          <a:lstStyle>
            <a:lvl1pPr marL="0" indent="0" algn="ctr">
              <a:buNone/>
              <a:defRPr sz="635"/>
            </a:lvl1pPr>
            <a:lvl2pPr marL="342892" indent="0" algn="ctr">
              <a:buNone/>
              <a:defRPr sz="1500"/>
            </a:lvl2pPr>
            <a:lvl3pPr marL="685783" indent="0" algn="ctr">
              <a:buNone/>
              <a:defRPr sz="1350"/>
            </a:lvl3pPr>
            <a:lvl4pPr marL="1028676" indent="0" algn="ctr">
              <a:buNone/>
              <a:defRPr sz="1200"/>
            </a:lvl4pPr>
            <a:lvl5pPr marL="1371568" indent="0" algn="ctr">
              <a:buNone/>
              <a:defRPr sz="1200"/>
            </a:lvl5pPr>
            <a:lvl6pPr marL="1714459" indent="0" algn="ctr">
              <a:buNone/>
              <a:defRPr sz="1200"/>
            </a:lvl6pPr>
            <a:lvl7pPr marL="2057351" indent="0" algn="ctr">
              <a:buNone/>
              <a:defRPr sz="1200"/>
            </a:lvl7pPr>
            <a:lvl8pPr marL="2400243" indent="0" algn="ctr">
              <a:buNone/>
              <a:defRPr sz="1200"/>
            </a:lvl8pPr>
            <a:lvl9pPr marL="2743135" indent="0" algn="ctr">
              <a:buNone/>
              <a:defRPr sz="1200"/>
            </a:lvl9pPr>
          </a:lstStyle>
          <a:p>
            <a:r>
              <a:rPr lang="en-GB" dirty="0"/>
              <a:t>Click to edit Master subtitle style</a:t>
            </a:r>
          </a:p>
        </p:txBody>
      </p:sp>
    </p:spTree>
    <p:extLst>
      <p:ext uri="{BB962C8B-B14F-4D97-AF65-F5344CB8AC3E}">
        <p14:creationId xmlns:p14="http://schemas.microsoft.com/office/powerpoint/2010/main" val="2347807803"/>
      </p:ext>
    </p:extLst>
  </p:cSld>
  <p:clrMapOvr>
    <a:masterClrMapping/>
  </p:clrMapOvr>
  <p:extLst>
    <p:ext uri="{DCECCB84-F9BA-43D5-87BE-67443E8EF086}">
      <p15:sldGuideLst xmlns:p15="http://schemas.microsoft.com/office/powerpoint/2012/main">
        <p15:guide id="1" pos="4536">
          <p15:clr>
            <a:srgbClr val="FBAE40"/>
          </p15:clr>
        </p15:guide>
        <p15:guide id="2" orient="horz" pos="238">
          <p15:clr>
            <a:srgbClr val="FBAE40"/>
          </p15:clr>
        </p15:guide>
        <p15:guide id="3" pos="226">
          <p15:clr>
            <a:srgbClr val="FBAE40"/>
          </p15:clr>
        </p15:guide>
        <p15:guide id="4" orient="horz" pos="6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19E6EB-4E99-48E0-893C-3A12925CF11C}"/>
              </a:ext>
            </a:extLst>
          </p:cNvPr>
          <p:cNvSpPr/>
          <p:nvPr userDrawn="1"/>
        </p:nvSpPr>
        <p:spPr>
          <a:xfrm>
            <a:off x="195444" y="216188"/>
            <a:ext cx="6532435" cy="116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white"/>
              </a:solidFill>
              <a:effectLst/>
              <a:uLnTx/>
              <a:uFillTx/>
              <a:latin typeface="Baron von Wesseling"/>
              <a:ea typeface="+mn-ea"/>
              <a:cs typeface="+mn-cs"/>
            </a:endParaRPr>
          </a:p>
        </p:txBody>
      </p:sp>
    </p:spTree>
    <p:extLst>
      <p:ext uri="{BB962C8B-B14F-4D97-AF65-F5344CB8AC3E}">
        <p14:creationId xmlns:p14="http://schemas.microsoft.com/office/powerpoint/2010/main" val="1047716065"/>
      </p:ext>
    </p:extLst>
  </p:cSld>
  <p:clrMapOvr>
    <a:masterClrMapping/>
  </p:clrMapOvr>
  <p:extLst>
    <p:ext uri="{DCECCB84-F9BA-43D5-87BE-67443E8EF086}">
      <p15:sldGuideLst xmlns:p15="http://schemas.microsoft.com/office/powerpoint/2012/main">
        <p15:guide id="1" pos="363">
          <p15:clr>
            <a:srgbClr val="FBAE40"/>
          </p15:clr>
        </p15:guide>
        <p15:guide id="2" orient="horz" pos="6225">
          <p15:clr>
            <a:srgbClr val="FBAE40"/>
          </p15:clr>
        </p15:guide>
        <p15:guide id="3" orient="horz" pos="238">
          <p15:clr>
            <a:srgbClr val="FBAE40"/>
          </p15:clr>
        </p15:guide>
        <p15:guide id="4" pos="4399">
          <p15:clr>
            <a:srgbClr val="FBAE40"/>
          </p15:clr>
        </p15:guide>
        <p15:guide id="5" pos="238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930001"/>
      </p:ext>
    </p:extLst>
  </p:cSld>
  <p:clrMapOvr>
    <a:masterClrMapping/>
  </p:clrMapOvr>
  <p:extLst>
    <p:ext uri="{DCECCB84-F9BA-43D5-87BE-67443E8EF086}">
      <p15:sldGuideLst xmlns:p15="http://schemas.microsoft.com/office/powerpoint/2012/main">
        <p15:guide id="1" pos="363">
          <p15:clr>
            <a:srgbClr val="FBAE40"/>
          </p15:clr>
        </p15:guide>
        <p15:guide id="2" orient="horz" pos="6475">
          <p15:clr>
            <a:srgbClr val="FBAE40"/>
          </p15:clr>
        </p15:guide>
        <p15:guide id="3" orient="horz" pos="238">
          <p15:clr>
            <a:srgbClr val="FBAE40"/>
          </p15:clr>
        </p15:guide>
        <p15:guide id="4" pos="4399">
          <p15:clr>
            <a:srgbClr val="FBAE40"/>
          </p15:clr>
        </p15:guide>
        <p15:guide id="5" pos="2381">
          <p15:clr>
            <a:srgbClr val="547EB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1F921FD-1EF2-4056-9507-6D22BED3E556}"/>
              </a:ext>
            </a:extLst>
          </p:cNvPr>
          <p:cNvSpPr/>
          <p:nvPr userDrawn="1"/>
        </p:nvSpPr>
        <p:spPr>
          <a:xfrm flipH="1">
            <a:off x="325472" y="350057"/>
            <a:ext cx="6207052" cy="8972818"/>
          </a:xfrm>
          <a:prstGeom prst="roundRect">
            <a:avLst>
              <a:gd name="adj" fmla="val 3138"/>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3" name="Content Placeholder 2"/>
          <p:cNvSpPr>
            <a:spLocks noGrp="1"/>
          </p:cNvSpPr>
          <p:nvPr>
            <p:ph idx="1"/>
          </p:nvPr>
        </p:nvSpPr>
        <p:spPr>
          <a:xfrm>
            <a:off x="1012427" y="1850297"/>
            <a:ext cx="4833147" cy="1267043"/>
          </a:xfrm>
        </p:spPr>
        <p:txBody>
          <a:bodyPr/>
          <a:lstStyle>
            <a:lvl1pPr>
              <a:tabLst>
                <a:tab pos="980763" algn="l"/>
                <a:tab pos="4804440" algn="r"/>
              </a:tabLst>
              <a:defRPr sz="1270">
                <a:solidFill>
                  <a:schemeClr val="tx2"/>
                </a:solidFill>
              </a:defRPr>
            </a:lvl1pPr>
            <a:lvl2pPr>
              <a:tabLst>
                <a:tab pos="980763" algn="l"/>
                <a:tab pos="4804440" algn="r"/>
              </a:tabLst>
              <a:defRPr sz="1270">
                <a:solidFill>
                  <a:schemeClr val="tx2"/>
                </a:solidFill>
              </a:defRPr>
            </a:lvl2pPr>
            <a:lvl3pPr>
              <a:tabLst>
                <a:tab pos="980763" algn="l"/>
                <a:tab pos="4804440" algn="r"/>
              </a:tabLst>
              <a:defRPr sz="1089"/>
            </a:lvl3pPr>
            <a:lvl4pPr>
              <a:tabLst>
                <a:tab pos="980763" algn="l"/>
                <a:tab pos="4804440" algn="r"/>
              </a:tabLst>
              <a:defRPr sz="1089"/>
            </a:lvl4pPr>
            <a:lvl5pPr>
              <a:tabLst>
                <a:tab pos="980763" algn="l"/>
                <a:tab pos="4804440" algn="r"/>
              </a:tabLst>
              <a:defRPr sz="1089"/>
            </a:lvl5pPr>
            <a:lvl6pPr marL="288036" indent="-126736">
              <a:buFont typeface="Arial" panose="020B0604020202020204" pitchFamily="34" charset="0"/>
              <a:buChar char="•"/>
              <a:tabLst>
                <a:tab pos="980763" algn="l"/>
                <a:tab pos="4804440" algn="r"/>
              </a:tabLst>
              <a:defRPr sz="1089"/>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hasCustomPrompt="1"/>
          </p:nvPr>
        </p:nvSpPr>
        <p:spPr>
          <a:xfrm>
            <a:off x="1012427" y="824532"/>
            <a:ext cx="3981607" cy="410624"/>
          </a:xfrm>
          <a:prstGeom prst="rect">
            <a:avLst/>
          </a:prstGeom>
        </p:spPr>
        <p:txBody>
          <a:bodyPr vert="horz" wrap="square" lIns="0" tIns="0" rIns="0" bIns="0" rtlCol="0" anchor="t" anchorCtr="0">
            <a:spAutoFit/>
          </a:bodyPr>
          <a:lstStyle>
            <a:lvl1pPr>
              <a:defRPr sz="2903" cap="all" baseline="0">
                <a:solidFill>
                  <a:schemeClr val="tx2"/>
                </a:solidFill>
                <a:latin typeface="Block BE ExtraCn" panose="020B0508000000000000" pitchFamily="34" charset="0"/>
              </a:defRPr>
            </a:lvl1pPr>
          </a:lstStyle>
          <a:p>
            <a:r>
              <a:rPr lang="en-GB" dirty="0" err="1"/>
              <a:t>Marokko</a:t>
            </a:r>
            <a:endParaRPr lang="en-GB" dirty="0"/>
          </a:p>
        </p:txBody>
      </p:sp>
      <p:grpSp>
        <p:nvGrpSpPr>
          <p:cNvPr id="40" name="Group 39">
            <a:extLst>
              <a:ext uri="{FF2B5EF4-FFF2-40B4-BE49-F238E27FC236}">
                <a16:creationId xmlns:a16="http://schemas.microsoft.com/office/drawing/2014/main" id="{2BD226FB-2919-4537-ABC3-3195363B278E}"/>
              </a:ext>
            </a:extLst>
          </p:cNvPr>
          <p:cNvGrpSpPr/>
          <p:nvPr userDrawn="1"/>
        </p:nvGrpSpPr>
        <p:grpSpPr>
          <a:xfrm>
            <a:off x="5521166" y="568969"/>
            <a:ext cx="861107" cy="332026"/>
            <a:chOff x="546100" y="3865563"/>
            <a:chExt cx="5781676" cy="2182813"/>
          </a:xfrm>
        </p:grpSpPr>
        <p:sp>
          <p:nvSpPr>
            <p:cNvPr id="41" name="Freeform 5">
              <a:extLst>
                <a:ext uri="{FF2B5EF4-FFF2-40B4-BE49-F238E27FC236}">
                  <a16:creationId xmlns:a16="http://schemas.microsoft.com/office/drawing/2014/main" id="{4CAA4314-85B5-4511-9493-93460C23D069}"/>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2" name="Freeform 6">
              <a:extLst>
                <a:ext uri="{FF2B5EF4-FFF2-40B4-BE49-F238E27FC236}">
                  <a16:creationId xmlns:a16="http://schemas.microsoft.com/office/drawing/2014/main" id="{93A71D0E-522F-475E-9120-C0A7990E68B8}"/>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3" name="Freeform 7">
              <a:extLst>
                <a:ext uri="{FF2B5EF4-FFF2-40B4-BE49-F238E27FC236}">
                  <a16:creationId xmlns:a16="http://schemas.microsoft.com/office/drawing/2014/main" id="{0A1C9DF4-7ABB-4AB6-8410-D31FE23F937B}"/>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8">
              <a:extLst>
                <a:ext uri="{FF2B5EF4-FFF2-40B4-BE49-F238E27FC236}">
                  <a16:creationId xmlns:a16="http://schemas.microsoft.com/office/drawing/2014/main" id="{BDB3BE30-FBD8-428C-8CF4-81241530D8BD}"/>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9">
              <a:extLst>
                <a:ext uri="{FF2B5EF4-FFF2-40B4-BE49-F238E27FC236}">
                  <a16:creationId xmlns:a16="http://schemas.microsoft.com/office/drawing/2014/main" id="{73042710-8DBF-411A-A927-3B4FE3272B00}"/>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10">
              <a:extLst>
                <a:ext uri="{FF2B5EF4-FFF2-40B4-BE49-F238E27FC236}">
                  <a16:creationId xmlns:a16="http://schemas.microsoft.com/office/drawing/2014/main" id="{DA1071D4-6799-4A05-B4E5-3D1E027264FE}"/>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11">
              <a:extLst>
                <a:ext uri="{FF2B5EF4-FFF2-40B4-BE49-F238E27FC236}">
                  <a16:creationId xmlns:a16="http://schemas.microsoft.com/office/drawing/2014/main" id="{302D1829-0E25-4E23-8FC2-9FC70047EEDE}"/>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2">
              <a:extLst>
                <a:ext uri="{FF2B5EF4-FFF2-40B4-BE49-F238E27FC236}">
                  <a16:creationId xmlns:a16="http://schemas.microsoft.com/office/drawing/2014/main" id="{B140E78A-15A5-452E-B975-28A4056711C8}"/>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3">
              <a:extLst>
                <a:ext uri="{FF2B5EF4-FFF2-40B4-BE49-F238E27FC236}">
                  <a16:creationId xmlns:a16="http://schemas.microsoft.com/office/drawing/2014/main" id="{0B3744A7-9D02-45FA-9448-A3F6C26C674A}"/>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4">
              <a:extLst>
                <a:ext uri="{FF2B5EF4-FFF2-40B4-BE49-F238E27FC236}">
                  <a16:creationId xmlns:a16="http://schemas.microsoft.com/office/drawing/2014/main" id="{8BB595DE-D99A-4530-856B-589ABDE1051D}"/>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5">
              <a:extLst>
                <a:ext uri="{FF2B5EF4-FFF2-40B4-BE49-F238E27FC236}">
                  <a16:creationId xmlns:a16="http://schemas.microsoft.com/office/drawing/2014/main" id="{E0577D7C-FBD4-4F0B-9641-A76234D6902E}"/>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6">
              <a:extLst>
                <a:ext uri="{FF2B5EF4-FFF2-40B4-BE49-F238E27FC236}">
                  <a16:creationId xmlns:a16="http://schemas.microsoft.com/office/drawing/2014/main" id="{56700A22-4D89-4238-959B-262755852C3D}"/>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7">
              <a:extLst>
                <a:ext uri="{FF2B5EF4-FFF2-40B4-BE49-F238E27FC236}">
                  <a16:creationId xmlns:a16="http://schemas.microsoft.com/office/drawing/2014/main" id="{85C155C4-78D3-4926-ACB9-2DF5F09CAA78}"/>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8">
              <a:extLst>
                <a:ext uri="{FF2B5EF4-FFF2-40B4-BE49-F238E27FC236}">
                  <a16:creationId xmlns:a16="http://schemas.microsoft.com/office/drawing/2014/main" id="{5232B0AF-D8BD-4A45-BEA0-31CB0FC0B7B1}"/>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9">
              <a:extLst>
                <a:ext uri="{FF2B5EF4-FFF2-40B4-BE49-F238E27FC236}">
                  <a16:creationId xmlns:a16="http://schemas.microsoft.com/office/drawing/2014/main" id="{5A91058C-46D1-44D8-9165-DF2DBF24DC3E}"/>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20">
              <a:extLst>
                <a:ext uri="{FF2B5EF4-FFF2-40B4-BE49-F238E27FC236}">
                  <a16:creationId xmlns:a16="http://schemas.microsoft.com/office/drawing/2014/main" id="{D404B958-4C4C-41A6-A602-737718D3C8D2}"/>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21">
              <a:extLst>
                <a:ext uri="{FF2B5EF4-FFF2-40B4-BE49-F238E27FC236}">
                  <a16:creationId xmlns:a16="http://schemas.microsoft.com/office/drawing/2014/main" id="{D4DA2568-C921-493F-93FF-DE779C4112E1}"/>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2">
              <a:extLst>
                <a:ext uri="{FF2B5EF4-FFF2-40B4-BE49-F238E27FC236}">
                  <a16:creationId xmlns:a16="http://schemas.microsoft.com/office/drawing/2014/main" id="{936DC419-297D-4EE7-8C1A-935B71AA3AB3}"/>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3">
              <a:extLst>
                <a:ext uri="{FF2B5EF4-FFF2-40B4-BE49-F238E27FC236}">
                  <a16:creationId xmlns:a16="http://schemas.microsoft.com/office/drawing/2014/main" id="{14ADD8EE-46C5-4EA5-9429-874F76384696}"/>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4">
              <a:extLst>
                <a:ext uri="{FF2B5EF4-FFF2-40B4-BE49-F238E27FC236}">
                  <a16:creationId xmlns:a16="http://schemas.microsoft.com/office/drawing/2014/main" id="{75615366-BE77-4B58-B051-8F62F2CA09F2}"/>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5">
              <a:extLst>
                <a:ext uri="{FF2B5EF4-FFF2-40B4-BE49-F238E27FC236}">
                  <a16:creationId xmlns:a16="http://schemas.microsoft.com/office/drawing/2014/main" id="{3CFB30F3-F783-4488-B149-B66EF2CA0DA8}"/>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6">
              <a:extLst>
                <a:ext uri="{FF2B5EF4-FFF2-40B4-BE49-F238E27FC236}">
                  <a16:creationId xmlns:a16="http://schemas.microsoft.com/office/drawing/2014/main" id="{9D5F202F-C3E6-4203-A91D-60D33903BC3A}"/>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7">
              <a:extLst>
                <a:ext uri="{FF2B5EF4-FFF2-40B4-BE49-F238E27FC236}">
                  <a16:creationId xmlns:a16="http://schemas.microsoft.com/office/drawing/2014/main" id="{79ACB21E-670A-4A69-8D4E-90B5BD1DE667}"/>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8">
              <a:extLst>
                <a:ext uri="{FF2B5EF4-FFF2-40B4-BE49-F238E27FC236}">
                  <a16:creationId xmlns:a16="http://schemas.microsoft.com/office/drawing/2014/main" id="{C5EC281E-2F6B-4133-BD5D-014D8474D963}"/>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9">
              <a:extLst>
                <a:ext uri="{FF2B5EF4-FFF2-40B4-BE49-F238E27FC236}">
                  <a16:creationId xmlns:a16="http://schemas.microsoft.com/office/drawing/2014/main" id="{9263C5AF-F72D-4235-8092-0573AD3580E6}"/>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30">
              <a:extLst>
                <a:ext uri="{FF2B5EF4-FFF2-40B4-BE49-F238E27FC236}">
                  <a16:creationId xmlns:a16="http://schemas.microsoft.com/office/drawing/2014/main" id="{B1B9EBB3-6AAE-4178-BA03-6445EB13A5B8}"/>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31">
              <a:extLst>
                <a:ext uri="{FF2B5EF4-FFF2-40B4-BE49-F238E27FC236}">
                  <a16:creationId xmlns:a16="http://schemas.microsoft.com/office/drawing/2014/main" id="{2E7B4FF3-2AD6-40E8-B059-FA360E9D3263}"/>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2">
              <a:extLst>
                <a:ext uri="{FF2B5EF4-FFF2-40B4-BE49-F238E27FC236}">
                  <a16:creationId xmlns:a16="http://schemas.microsoft.com/office/drawing/2014/main" id="{8142D781-DD6F-46F0-A22E-DE0820E268DA}"/>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3">
              <a:extLst>
                <a:ext uri="{FF2B5EF4-FFF2-40B4-BE49-F238E27FC236}">
                  <a16:creationId xmlns:a16="http://schemas.microsoft.com/office/drawing/2014/main" id="{BF068DEB-5659-4291-8D78-333C05A334CD}"/>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4">
              <a:extLst>
                <a:ext uri="{FF2B5EF4-FFF2-40B4-BE49-F238E27FC236}">
                  <a16:creationId xmlns:a16="http://schemas.microsoft.com/office/drawing/2014/main" id="{62A3917E-1F29-4844-89D2-6C76E4AF9337}"/>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5">
              <a:extLst>
                <a:ext uri="{FF2B5EF4-FFF2-40B4-BE49-F238E27FC236}">
                  <a16:creationId xmlns:a16="http://schemas.microsoft.com/office/drawing/2014/main" id="{8B432149-B384-4C95-BAF9-F7B5FE110129}"/>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1903712992"/>
      </p:ext>
    </p:extLst>
  </p:cSld>
  <p:clrMapOvr>
    <a:masterClrMapping/>
  </p:clrMapOvr>
  <p:extLst>
    <p:ext uri="{DCECCB84-F9BA-43D5-87BE-67443E8EF086}">
      <p15:sldGuideLst xmlns:p15="http://schemas.microsoft.com/office/powerpoint/2012/main">
        <p15:guide id="1" pos="703">
          <p15:clr>
            <a:srgbClr val="F26B43"/>
          </p15:clr>
        </p15:guide>
        <p15:guide id="2" orient="horz" pos="1258">
          <p15:clr>
            <a:srgbClr val="F26B43"/>
          </p15:clr>
        </p15:guide>
        <p15:guide id="3" orient="horz" pos="555">
          <p15:clr>
            <a:srgbClr val="F26B43"/>
          </p15:clr>
        </p15:guide>
        <p15:guide id="4" pos="4059">
          <p15:clr>
            <a:srgbClr val="F26B43"/>
          </p15:clr>
        </p15:guide>
        <p15:guide id="5" orient="horz" pos="6225">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617" y="1484062"/>
            <a:ext cx="5811609" cy="1331679"/>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Tree>
    <p:extLst>
      <p:ext uri="{BB962C8B-B14F-4D97-AF65-F5344CB8AC3E}">
        <p14:creationId xmlns:p14="http://schemas.microsoft.com/office/powerpoint/2010/main" val="1993273230"/>
      </p:ext>
    </p:extLst>
  </p:cSld>
  <p:clrMapOvr>
    <a:masterClrMapping/>
  </p:clrMapOvr>
  <p:extLst>
    <p:ext uri="{DCECCB84-F9BA-43D5-87BE-67443E8EF086}">
      <p15:sldGuideLst xmlns:p15="http://schemas.microsoft.com/office/powerpoint/2012/main">
        <p15:guide id="1" pos="2381">
          <p15:clr>
            <a:srgbClr val="547EBF"/>
          </p15:clr>
        </p15:guide>
        <p15:guide id="2" pos="363">
          <p15:clr>
            <a:srgbClr val="F26B43"/>
          </p15:clr>
        </p15:guide>
        <p15:guide id="4" pos="4399">
          <p15:clr>
            <a:srgbClr val="F26B43"/>
          </p15:clr>
        </p15:guide>
        <p15:guide id="7" orient="horz" pos="6225">
          <p15:clr>
            <a:srgbClr val="F26B43"/>
          </p15:clr>
        </p15:guide>
        <p15:guide id="8" orient="horz" pos="1009">
          <p15:clr>
            <a:srgbClr val="F26B43"/>
          </p15:clr>
        </p15:guide>
        <p15:guide id="9" pos="226">
          <p15:clr>
            <a:srgbClr val="9FCC3B"/>
          </p15:clr>
        </p15:guide>
        <p15:guide id="10" pos="4536">
          <p15:clr>
            <a:srgbClr val="9FCC3B"/>
          </p15:clr>
        </p15:guide>
        <p15:guide id="11" pos="2222">
          <p15:clr>
            <a:srgbClr val="5ACBF0"/>
          </p15:clr>
        </p15:guide>
        <p15:guide id="12" pos="254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with right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617" y="1484062"/>
            <a:ext cx="3853003"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
        <p:nvSpPr>
          <p:cNvPr id="5" name="Content Placeholder 2">
            <a:extLst>
              <a:ext uri="{FF2B5EF4-FFF2-40B4-BE49-F238E27FC236}">
                <a16:creationId xmlns:a16="http://schemas.microsoft.com/office/drawing/2014/main" id="{E3D390A8-2A44-4016-8F04-612143F4CBE5}"/>
              </a:ext>
            </a:extLst>
          </p:cNvPr>
          <p:cNvSpPr>
            <a:spLocks noGrp="1"/>
          </p:cNvSpPr>
          <p:nvPr>
            <p:ph idx="14"/>
          </p:nvPr>
        </p:nvSpPr>
        <p:spPr>
          <a:xfrm>
            <a:off x="4637288" y="1484062"/>
            <a:ext cx="1697940" cy="1161614"/>
          </a:xfrm>
          <a:ln w="9525">
            <a:solidFill>
              <a:schemeClr val="accent1"/>
            </a:solidFill>
          </a:ln>
        </p:spPr>
        <p:txBody>
          <a:bodyPr lIns="72000" tIns="54000" rIns="72000" bIns="36000"/>
          <a:lstStyle>
            <a:lvl1pPr>
              <a:defRPr cap="none" baseline="0">
                <a:solidFill>
                  <a:schemeClr val="bg2">
                    <a:lumMod val="75000"/>
                  </a:schemeClr>
                </a:solidFill>
              </a:defRPr>
            </a:lvl1pPr>
            <a:lvl2pPr>
              <a:defRPr sz="907">
                <a:solidFill>
                  <a:schemeClr val="bg2">
                    <a:lumMod val="75000"/>
                  </a:schemeClr>
                </a:solidFill>
              </a:defRPr>
            </a:lvl2pPr>
            <a:lvl3pPr>
              <a:defRPr b="0">
                <a:solidFill>
                  <a:schemeClr val="bg2">
                    <a:lumMod val="50000"/>
                  </a:schemeClr>
                </a:solidFill>
              </a:defRPr>
            </a:lvl3pPr>
            <a:lvl4pPr marL="108014" indent="-108014">
              <a:buClr>
                <a:schemeClr val="accent3"/>
              </a:buClr>
              <a:buFont typeface="Arial" panose="020B0604020202020204" pitchFamily="34" charset="0"/>
              <a:buChar char="•"/>
              <a:defRPr>
                <a:solidFill>
                  <a:schemeClr val="bg2">
                    <a:lumMod val="50000"/>
                  </a:schemeClr>
                </a:solidFill>
              </a:defRPr>
            </a:lvl4pPr>
            <a:lvl5pPr marL="270754" indent="-106573">
              <a:buClr>
                <a:schemeClr val="accent3"/>
              </a:buClr>
              <a:defRPr lang="en-US" sz="907" kern="1200" dirty="0">
                <a:solidFill>
                  <a:schemeClr val="bg2">
                    <a:lumMod val="50000"/>
                  </a:schemeClr>
                </a:solidFill>
                <a:latin typeface="+mn-lt"/>
                <a:ea typeface="+mn-ea"/>
                <a:cs typeface="+mn-cs"/>
              </a:defRPr>
            </a:lvl5pPr>
            <a:lvl6pPr marL="434934" indent="-108014">
              <a:buClr>
                <a:schemeClr val="accent3"/>
              </a:buClr>
              <a:buFont typeface="Arial" panose="020B0604020202020204" pitchFamily="34" charset="0"/>
              <a:buChar char="•"/>
              <a:defRPr>
                <a:solidFill>
                  <a:schemeClr val="bg2">
                    <a:lumMod val="50000"/>
                  </a:schemeClr>
                </a:solidFill>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Tree>
    <p:extLst>
      <p:ext uri="{BB962C8B-B14F-4D97-AF65-F5344CB8AC3E}">
        <p14:creationId xmlns:p14="http://schemas.microsoft.com/office/powerpoint/2010/main" val="3725241370"/>
      </p:ext>
    </p:extLst>
  </p:cSld>
  <p:clrMapOvr>
    <a:masterClrMapping/>
  </p:clrMapOvr>
  <p:extLst>
    <p:ext uri="{DCECCB84-F9BA-43D5-87BE-67443E8EF086}">
      <p15:sldGuideLst xmlns:p15="http://schemas.microsoft.com/office/powerpoint/2012/main">
        <p15:guide id="2" orient="horz" pos="6225">
          <p15:clr>
            <a:srgbClr val="FBAE40"/>
          </p15:clr>
        </p15:guide>
        <p15:guide id="3" orient="horz" pos="1009">
          <p15:clr>
            <a:srgbClr val="FBAE40"/>
          </p15:clr>
        </p15:guide>
        <p15:guide id="5" pos="363">
          <p15:clr>
            <a:srgbClr val="FBAE40"/>
          </p15:clr>
        </p15:guide>
        <p15:guide id="6" pos="3039">
          <p15:clr>
            <a:srgbClr val="5ACBF0"/>
          </p15:clr>
        </p15:guide>
        <p15:guide id="7" pos="3220">
          <p15:clr>
            <a:srgbClr val="5ACBF0"/>
          </p15:clr>
        </p15:guide>
        <p15:guide id="8" pos="4536">
          <p15:clr>
            <a:srgbClr val="9FCC3B"/>
          </p15:clr>
        </p15:guide>
        <p15:guide id="9" pos="226">
          <p15:clr>
            <a:srgbClr val="9FCC3B"/>
          </p15:clr>
        </p15:guide>
        <p15:guide id="10" pos="439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icture bottom">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617" y="1484062"/>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
        <p:nvSpPr>
          <p:cNvPr id="5" name="Content Placeholder 2">
            <a:extLst>
              <a:ext uri="{FF2B5EF4-FFF2-40B4-BE49-F238E27FC236}">
                <a16:creationId xmlns:a16="http://schemas.microsoft.com/office/drawing/2014/main" id="{01D05C60-CFA6-4BEB-920C-829F0E064374}"/>
              </a:ext>
            </a:extLst>
          </p:cNvPr>
          <p:cNvSpPr>
            <a:spLocks noGrp="1"/>
          </p:cNvSpPr>
          <p:nvPr>
            <p:ph idx="14"/>
          </p:nvPr>
        </p:nvSpPr>
        <p:spPr>
          <a:xfrm>
            <a:off x="523617" y="8993341"/>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6" name="Picture Placeholder 3">
            <a:extLst>
              <a:ext uri="{FF2B5EF4-FFF2-40B4-BE49-F238E27FC236}">
                <a16:creationId xmlns:a16="http://schemas.microsoft.com/office/drawing/2014/main" id="{D2166628-63AF-423B-8937-C9E86159AB91}"/>
              </a:ext>
            </a:extLst>
          </p:cNvPr>
          <p:cNvSpPr>
            <a:spLocks noGrp="1"/>
          </p:cNvSpPr>
          <p:nvPr>
            <p:ph type="pic" sz="quarter" idx="16" hasCustomPrompt="1"/>
          </p:nvPr>
        </p:nvSpPr>
        <p:spPr>
          <a:xfrm rot="-60000">
            <a:off x="551141" y="5471048"/>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Tree>
    <p:extLst>
      <p:ext uri="{BB962C8B-B14F-4D97-AF65-F5344CB8AC3E}">
        <p14:creationId xmlns:p14="http://schemas.microsoft.com/office/powerpoint/2010/main" val="3290829702"/>
      </p:ext>
    </p:extLst>
  </p:cSld>
  <p:clrMapOvr>
    <a:masterClrMapping/>
  </p:clrMapOvr>
  <p:extLst>
    <p:ext uri="{DCECCB84-F9BA-43D5-87BE-67443E8EF086}">
      <p15:sldGuideLst xmlns:p15="http://schemas.microsoft.com/office/powerpoint/2012/main">
        <p15:guide id="1" pos="2381">
          <p15:clr>
            <a:srgbClr val="547EBF"/>
          </p15:clr>
        </p15:guide>
        <p15:guide id="2" orient="horz" pos="6225">
          <p15:clr>
            <a:srgbClr val="FBAE40"/>
          </p15:clr>
        </p15:guide>
        <p15:guide id="3" orient="horz" pos="1009">
          <p15:clr>
            <a:srgbClr val="FBAE40"/>
          </p15:clr>
        </p15:guide>
        <p15:guide id="5" pos="363">
          <p15:clr>
            <a:srgbClr val="FBAE40"/>
          </p15:clr>
        </p15:guide>
        <p15:guide id="6" pos="226">
          <p15:clr>
            <a:srgbClr val="9FCC3B"/>
          </p15:clr>
        </p15:guide>
        <p15:guide id="7" pos="4399">
          <p15:clr>
            <a:srgbClr val="FBAE40"/>
          </p15:clr>
        </p15:guide>
        <p15:guide id="8" pos="4536">
          <p15:clr>
            <a:srgbClr val="9FCC3B"/>
          </p15:clr>
        </p15:guide>
        <p15:guide id="9" pos="2222">
          <p15:clr>
            <a:srgbClr val="5ACBF0"/>
          </p15:clr>
        </p15:guide>
        <p15:guide id="10" pos="25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picture top">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9956B0-A999-4640-AEB5-CD0CE2E3D1AE}"/>
              </a:ext>
            </a:extLst>
          </p:cNvPr>
          <p:cNvSpPr/>
          <p:nvPr userDrawn="1"/>
        </p:nvSpPr>
        <p:spPr>
          <a:xfrm flipH="1">
            <a:off x="325474" y="350057"/>
            <a:ext cx="6207051" cy="5036594"/>
          </a:xfrm>
          <a:prstGeom prst="roundRect">
            <a:avLst>
              <a:gd name="adj" fmla="val 3932"/>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571995"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571995" cy="162539"/>
          </a:xfrm>
        </p:spPr>
        <p:txBody>
          <a:bodyPr wrap="square">
            <a:spAutoFit/>
          </a:bodyPr>
          <a:lstStyle>
            <a:lvl1pPr>
              <a:defRPr>
                <a:solidFill>
                  <a:schemeClr val="accent3"/>
                </a:solidFill>
              </a:defRPr>
            </a:lvl1pPr>
          </a:lstStyle>
          <a:p>
            <a:pPr lvl="0"/>
            <a:r>
              <a:rPr lang="en-GB" dirty="0"/>
              <a:t>Edit Master text styles</a:t>
            </a:r>
          </a:p>
        </p:txBody>
      </p:sp>
      <p:sp>
        <p:nvSpPr>
          <p:cNvPr id="6" name="Content Placeholder 2">
            <a:extLst>
              <a:ext uri="{FF2B5EF4-FFF2-40B4-BE49-F238E27FC236}">
                <a16:creationId xmlns:a16="http://schemas.microsoft.com/office/drawing/2014/main" id="{B722DF9E-1D04-4927-AFB1-B8A36562EDAD}"/>
              </a:ext>
            </a:extLst>
          </p:cNvPr>
          <p:cNvSpPr>
            <a:spLocks noGrp="1"/>
          </p:cNvSpPr>
          <p:nvPr>
            <p:ph idx="14"/>
          </p:nvPr>
        </p:nvSpPr>
        <p:spPr>
          <a:xfrm>
            <a:off x="523617" y="5027839"/>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4" name="Picture Placeholder 3">
            <a:extLst>
              <a:ext uri="{FF2B5EF4-FFF2-40B4-BE49-F238E27FC236}">
                <a16:creationId xmlns:a16="http://schemas.microsoft.com/office/drawing/2014/main" id="{D3A58608-8DC9-4A8A-A479-43FC23409E45}"/>
              </a:ext>
            </a:extLst>
          </p:cNvPr>
          <p:cNvSpPr>
            <a:spLocks noGrp="1"/>
          </p:cNvSpPr>
          <p:nvPr>
            <p:ph type="pic" sz="quarter" idx="15" hasCustomPrompt="1"/>
          </p:nvPr>
        </p:nvSpPr>
        <p:spPr>
          <a:xfrm rot="60000">
            <a:off x="551140" y="1530832"/>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
        <p:nvSpPr>
          <p:cNvPr id="42" name="Content Placeholder 2">
            <a:extLst>
              <a:ext uri="{FF2B5EF4-FFF2-40B4-BE49-F238E27FC236}">
                <a16:creationId xmlns:a16="http://schemas.microsoft.com/office/drawing/2014/main" id="{7FA8AAB6-24D1-4739-ADE5-B47CBF951086}"/>
              </a:ext>
            </a:extLst>
          </p:cNvPr>
          <p:cNvSpPr>
            <a:spLocks noGrp="1"/>
          </p:cNvSpPr>
          <p:nvPr>
            <p:ph idx="1"/>
          </p:nvPr>
        </p:nvSpPr>
        <p:spPr>
          <a:xfrm>
            <a:off x="523617" y="5636691"/>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grpSp>
        <p:nvGrpSpPr>
          <p:cNvPr id="41" name="Group 40">
            <a:extLst>
              <a:ext uri="{FF2B5EF4-FFF2-40B4-BE49-F238E27FC236}">
                <a16:creationId xmlns:a16="http://schemas.microsoft.com/office/drawing/2014/main" id="{A436DFF3-AA89-43DD-92AF-C4CF74721F35}"/>
              </a:ext>
            </a:extLst>
          </p:cNvPr>
          <p:cNvGrpSpPr/>
          <p:nvPr userDrawn="1"/>
        </p:nvGrpSpPr>
        <p:grpSpPr>
          <a:xfrm>
            <a:off x="5521166" y="568969"/>
            <a:ext cx="861107" cy="332026"/>
            <a:chOff x="546100" y="3865563"/>
            <a:chExt cx="5781676" cy="2182813"/>
          </a:xfrm>
        </p:grpSpPr>
        <p:sp>
          <p:nvSpPr>
            <p:cNvPr id="43" name="Freeform 5">
              <a:extLst>
                <a:ext uri="{FF2B5EF4-FFF2-40B4-BE49-F238E27FC236}">
                  <a16:creationId xmlns:a16="http://schemas.microsoft.com/office/drawing/2014/main" id="{A4090D15-3E8A-4979-8FA0-100851554422}"/>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6">
              <a:extLst>
                <a:ext uri="{FF2B5EF4-FFF2-40B4-BE49-F238E27FC236}">
                  <a16:creationId xmlns:a16="http://schemas.microsoft.com/office/drawing/2014/main" id="{D81C022C-F40D-483C-AAA3-029D40E0E37F}"/>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7">
              <a:extLst>
                <a:ext uri="{FF2B5EF4-FFF2-40B4-BE49-F238E27FC236}">
                  <a16:creationId xmlns:a16="http://schemas.microsoft.com/office/drawing/2014/main" id="{C9D28584-53E0-40B6-B883-16E3CD91ED33}"/>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8">
              <a:extLst>
                <a:ext uri="{FF2B5EF4-FFF2-40B4-BE49-F238E27FC236}">
                  <a16:creationId xmlns:a16="http://schemas.microsoft.com/office/drawing/2014/main" id="{EB8964C8-7652-4385-BD77-5284362B62BF}"/>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9">
              <a:extLst>
                <a:ext uri="{FF2B5EF4-FFF2-40B4-BE49-F238E27FC236}">
                  <a16:creationId xmlns:a16="http://schemas.microsoft.com/office/drawing/2014/main" id="{E249CF66-102E-4EB3-9CA1-CE3E96DF1C0D}"/>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0">
              <a:extLst>
                <a:ext uri="{FF2B5EF4-FFF2-40B4-BE49-F238E27FC236}">
                  <a16:creationId xmlns:a16="http://schemas.microsoft.com/office/drawing/2014/main" id="{456E0B21-96D0-43D5-8C04-A6F0843B7206}"/>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1">
              <a:extLst>
                <a:ext uri="{FF2B5EF4-FFF2-40B4-BE49-F238E27FC236}">
                  <a16:creationId xmlns:a16="http://schemas.microsoft.com/office/drawing/2014/main" id="{3ECC30A7-A3B6-46FB-87DF-93867001B489}"/>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2">
              <a:extLst>
                <a:ext uri="{FF2B5EF4-FFF2-40B4-BE49-F238E27FC236}">
                  <a16:creationId xmlns:a16="http://schemas.microsoft.com/office/drawing/2014/main" id="{C0B2027A-8B84-499C-9216-7B9D42E326C2}"/>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3">
              <a:extLst>
                <a:ext uri="{FF2B5EF4-FFF2-40B4-BE49-F238E27FC236}">
                  <a16:creationId xmlns:a16="http://schemas.microsoft.com/office/drawing/2014/main" id="{D8B00B9D-1E42-49ED-A604-2C0EC075E1EE}"/>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4">
              <a:extLst>
                <a:ext uri="{FF2B5EF4-FFF2-40B4-BE49-F238E27FC236}">
                  <a16:creationId xmlns:a16="http://schemas.microsoft.com/office/drawing/2014/main" id="{E8F83F5D-0FAE-4CEA-BBEA-ABEDBFA816C3}"/>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5">
              <a:extLst>
                <a:ext uri="{FF2B5EF4-FFF2-40B4-BE49-F238E27FC236}">
                  <a16:creationId xmlns:a16="http://schemas.microsoft.com/office/drawing/2014/main" id="{ABB8B806-A4A8-482B-BC1F-D59DBA6786A0}"/>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6">
              <a:extLst>
                <a:ext uri="{FF2B5EF4-FFF2-40B4-BE49-F238E27FC236}">
                  <a16:creationId xmlns:a16="http://schemas.microsoft.com/office/drawing/2014/main" id="{41CD4FD3-8A3F-4D76-A3DE-B1C0C1A7DE03}"/>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7">
              <a:extLst>
                <a:ext uri="{FF2B5EF4-FFF2-40B4-BE49-F238E27FC236}">
                  <a16:creationId xmlns:a16="http://schemas.microsoft.com/office/drawing/2014/main" id="{A10CC86C-5C3C-4220-82D1-D759A636286F}"/>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8">
              <a:extLst>
                <a:ext uri="{FF2B5EF4-FFF2-40B4-BE49-F238E27FC236}">
                  <a16:creationId xmlns:a16="http://schemas.microsoft.com/office/drawing/2014/main" id="{58A7A1B0-63BF-4187-B7AD-EF9477E9199C}"/>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19">
              <a:extLst>
                <a:ext uri="{FF2B5EF4-FFF2-40B4-BE49-F238E27FC236}">
                  <a16:creationId xmlns:a16="http://schemas.microsoft.com/office/drawing/2014/main" id="{4397E860-7B7E-40E4-AE51-86468F0677F5}"/>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0">
              <a:extLst>
                <a:ext uri="{FF2B5EF4-FFF2-40B4-BE49-F238E27FC236}">
                  <a16:creationId xmlns:a16="http://schemas.microsoft.com/office/drawing/2014/main" id="{EE765107-8E56-4F10-A96D-65283EC7F34D}"/>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1">
              <a:extLst>
                <a:ext uri="{FF2B5EF4-FFF2-40B4-BE49-F238E27FC236}">
                  <a16:creationId xmlns:a16="http://schemas.microsoft.com/office/drawing/2014/main" id="{7C229106-9087-4C07-BA45-9594B4F65C9E}"/>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2">
              <a:extLst>
                <a:ext uri="{FF2B5EF4-FFF2-40B4-BE49-F238E27FC236}">
                  <a16:creationId xmlns:a16="http://schemas.microsoft.com/office/drawing/2014/main" id="{39CCD610-1322-42E4-BE5F-FACBD7FAA833}"/>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3">
              <a:extLst>
                <a:ext uri="{FF2B5EF4-FFF2-40B4-BE49-F238E27FC236}">
                  <a16:creationId xmlns:a16="http://schemas.microsoft.com/office/drawing/2014/main" id="{0E8F51D8-A842-4DC9-8AF6-D4E934A06F13}"/>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4">
              <a:extLst>
                <a:ext uri="{FF2B5EF4-FFF2-40B4-BE49-F238E27FC236}">
                  <a16:creationId xmlns:a16="http://schemas.microsoft.com/office/drawing/2014/main" id="{3EF66AB8-593F-4DAB-B7F2-0290257A368F}"/>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5">
              <a:extLst>
                <a:ext uri="{FF2B5EF4-FFF2-40B4-BE49-F238E27FC236}">
                  <a16:creationId xmlns:a16="http://schemas.microsoft.com/office/drawing/2014/main" id="{5052DADB-0F8B-4998-9847-5086A57551F9}"/>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6">
              <a:extLst>
                <a:ext uri="{FF2B5EF4-FFF2-40B4-BE49-F238E27FC236}">
                  <a16:creationId xmlns:a16="http://schemas.microsoft.com/office/drawing/2014/main" id="{AF58BF80-3520-41D1-99F2-7979C58C59D2}"/>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7">
              <a:extLst>
                <a:ext uri="{FF2B5EF4-FFF2-40B4-BE49-F238E27FC236}">
                  <a16:creationId xmlns:a16="http://schemas.microsoft.com/office/drawing/2014/main" id="{77813352-24CA-405B-9FDC-80D51F6C02AF}"/>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8">
              <a:extLst>
                <a:ext uri="{FF2B5EF4-FFF2-40B4-BE49-F238E27FC236}">
                  <a16:creationId xmlns:a16="http://schemas.microsoft.com/office/drawing/2014/main" id="{02BB134D-4746-4AA8-B2E8-EEE9833E0703}"/>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29">
              <a:extLst>
                <a:ext uri="{FF2B5EF4-FFF2-40B4-BE49-F238E27FC236}">
                  <a16:creationId xmlns:a16="http://schemas.microsoft.com/office/drawing/2014/main" id="{3F24686B-B8E8-4B10-BC1B-C579BC39722C}"/>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0">
              <a:extLst>
                <a:ext uri="{FF2B5EF4-FFF2-40B4-BE49-F238E27FC236}">
                  <a16:creationId xmlns:a16="http://schemas.microsoft.com/office/drawing/2014/main" id="{9095595E-ECA7-4F72-A1EC-C3C00B087ABC}"/>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1">
              <a:extLst>
                <a:ext uri="{FF2B5EF4-FFF2-40B4-BE49-F238E27FC236}">
                  <a16:creationId xmlns:a16="http://schemas.microsoft.com/office/drawing/2014/main" id="{13752241-2802-4888-A405-FA62E4E58217}"/>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2">
              <a:extLst>
                <a:ext uri="{FF2B5EF4-FFF2-40B4-BE49-F238E27FC236}">
                  <a16:creationId xmlns:a16="http://schemas.microsoft.com/office/drawing/2014/main" id="{6A84A66E-2216-491C-8BB1-DC04A0196293}"/>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3">
              <a:extLst>
                <a:ext uri="{FF2B5EF4-FFF2-40B4-BE49-F238E27FC236}">
                  <a16:creationId xmlns:a16="http://schemas.microsoft.com/office/drawing/2014/main" id="{85DBECFE-E595-4489-9654-A3C74D7F0FF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4">
              <a:extLst>
                <a:ext uri="{FF2B5EF4-FFF2-40B4-BE49-F238E27FC236}">
                  <a16:creationId xmlns:a16="http://schemas.microsoft.com/office/drawing/2014/main" id="{CAED1065-36A9-4A71-8C83-3AC7A3284726}"/>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3" name="Freeform 35">
              <a:extLst>
                <a:ext uri="{FF2B5EF4-FFF2-40B4-BE49-F238E27FC236}">
                  <a16:creationId xmlns:a16="http://schemas.microsoft.com/office/drawing/2014/main" id="{F54E5057-9392-4959-89EC-7A4CFD2A11DE}"/>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1480366088"/>
      </p:ext>
    </p:extLst>
  </p:cSld>
  <p:clrMapOvr>
    <a:masterClrMapping/>
  </p:clrMapOvr>
  <p:extLst>
    <p:ext uri="{DCECCB84-F9BA-43D5-87BE-67443E8EF086}">
      <p15:sldGuideLst xmlns:p15="http://schemas.microsoft.com/office/powerpoint/2012/main">
        <p15:guide id="1" pos="2381">
          <p15:clr>
            <a:srgbClr val="547EBF"/>
          </p15:clr>
        </p15:guide>
        <p15:guide id="2" orient="horz" pos="6225">
          <p15:clr>
            <a:srgbClr val="FBAE40"/>
          </p15:clr>
        </p15:guide>
        <p15:guide id="5" orient="horz" pos="3844">
          <p15:clr>
            <a:srgbClr val="FBAE40"/>
          </p15:clr>
        </p15:guide>
        <p15:guide id="6" pos="363">
          <p15:clr>
            <a:srgbClr val="FBAE40"/>
          </p15:clr>
        </p15:guide>
        <p15:guide id="7" pos="4536">
          <p15:clr>
            <a:srgbClr val="9FCC3B"/>
          </p15:clr>
        </p15:guide>
        <p15:guide id="8" pos="4399">
          <p15:clr>
            <a:srgbClr val="FBAE40"/>
          </p15:clr>
        </p15:guide>
        <p15:guide id="9" pos="226">
          <p15:clr>
            <a:srgbClr val="9FCC3B"/>
          </p15:clr>
        </p15:guide>
        <p15:guide id="10" pos="2222">
          <p15:clr>
            <a:srgbClr val="5ACBF0"/>
          </p15:clr>
        </p15:guide>
        <p15:guide id="11" pos="25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two pictures">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9956B0-A999-4640-AEB5-CD0CE2E3D1AE}"/>
              </a:ext>
            </a:extLst>
          </p:cNvPr>
          <p:cNvSpPr/>
          <p:nvPr userDrawn="1"/>
        </p:nvSpPr>
        <p:spPr>
          <a:xfrm flipH="1">
            <a:off x="325474" y="350057"/>
            <a:ext cx="6207051" cy="8972818"/>
          </a:xfrm>
          <a:prstGeom prst="roundRect">
            <a:avLst>
              <a:gd name="adj" fmla="val 3144"/>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3" name="Content Placeholder 2"/>
          <p:cNvSpPr>
            <a:spLocks noGrp="1"/>
          </p:cNvSpPr>
          <p:nvPr>
            <p:ph idx="1"/>
          </p:nvPr>
        </p:nvSpPr>
        <p:spPr>
          <a:xfrm>
            <a:off x="523617" y="8993341"/>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6" y="749914"/>
            <a:ext cx="4604657"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6" y="455555"/>
            <a:ext cx="4604657" cy="162539"/>
          </a:xfrm>
        </p:spPr>
        <p:txBody>
          <a:bodyPr wrap="square">
            <a:spAutoFit/>
          </a:bodyPr>
          <a:lstStyle>
            <a:lvl1pPr>
              <a:defRPr>
                <a:solidFill>
                  <a:schemeClr val="accent3"/>
                </a:solidFill>
              </a:defRPr>
            </a:lvl1pPr>
          </a:lstStyle>
          <a:p>
            <a:pPr lvl="0"/>
            <a:r>
              <a:rPr lang="en-GB" dirty="0"/>
              <a:t>Edit Master text styles</a:t>
            </a:r>
          </a:p>
        </p:txBody>
      </p:sp>
      <p:sp>
        <p:nvSpPr>
          <p:cNvPr id="6" name="Content Placeholder 2">
            <a:extLst>
              <a:ext uri="{FF2B5EF4-FFF2-40B4-BE49-F238E27FC236}">
                <a16:creationId xmlns:a16="http://schemas.microsoft.com/office/drawing/2014/main" id="{B722DF9E-1D04-4927-AFB1-B8A36562EDAD}"/>
              </a:ext>
            </a:extLst>
          </p:cNvPr>
          <p:cNvSpPr>
            <a:spLocks noGrp="1"/>
          </p:cNvSpPr>
          <p:nvPr>
            <p:ph idx="14"/>
          </p:nvPr>
        </p:nvSpPr>
        <p:spPr>
          <a:xfrm>
            <a:off x="523617" y="5027839"/>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4" name="Picture Placeholder 3">
            <a:extLst>
              <a:ext uri="{FF2B5EF4-FFF2-40B4-BE49-F238E27FC236}">
                <a16:creationId xmlns:a16="http://schemas.microsoft.com/office/drawing/2014/main" id="{D3A58608-8DC9-4A8A-A479-43FC23409E45}"/>
              </a:ext>
            </a:extLst>
          </p:cNvPr>
          <p:cNvSpPr>
            <a:spLocks noGrp="1"/>
          </p:cNvSpPr>
          <p:nvPr>
            <p:ph type="pic" sz="quarter" idx="15" hasCustomPrompt="1"/>
          </p:nvPr>
        </p:nvSpPr>
        <p:spPr>
          <a:xfrm rot="60000">
            <a:off x="551140" y="1530832"/>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
        <p:nvSpPr>
          <p:cNvPr id="41" name="Picture Placeholder 3">
            <a:extLst>
              <a:ext uri="{FF2B5EF4-FFF2-40B4-BE49-F238E27FC236}">
                <a16:creationId xmlns:a16="http://schemas.microsoft.com/office/drawing/2014/main" id="{B6965964-D9AC-4FD5-9E06-4F505C8F1953}"/>
              </a:ext>
            </a:extLst>
          </p:cNvPr>
          <p:cNvSpPr>
            <a:spLocks noGrp="1"/>
          </p:cNvSpPr>
          <p:nvPr>
            <p:ph type="pic" sz="quarter" idx="16" hasCustomPrompt="1"/>
          </p:nvPr>
        </p:nvSpPr>
        <p:spPr>
          <a:xfrm rot="-60000">
            <a:off x="551141" y="5471048"/>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grpSp>
        <p:nvGrpSpPr>
          <p:cNvPr id="42" name="Group 41">
            <a:extLst>
              <a:ext uri="{FF2B5EF4-FFF2-40B4-BE49-F238E27FC236}">
                <a16:creationId xmlns:a16="http://schemas.microsoft.com/office/drawing/2014/main" id="{2A34F949-B555-46D0-B828-26481BE28100}"/>
              </a:ext>
            </a:extLst>
          </p:cNvPr>
          <p:cNvGrpSpPr/>
          <p:nvPr userDrawn="1"/>
        </p:nvGrpSpPr>
        <p:grpSpPr>
          <a:xfrm>
            <a:off x="5521166" y="568969"/>
            <a:ext cx="861107" cy="332026"/>
            <a:chOff x="546100" y="3865563"/>
            <a:chExt cx="5781676" cy="2182813"/>
          </a:xfrm>
        </p:grpSpPr>
        <p:sp>
          <p:nvSpPr>
            <p:cNvPr id="43" name="Freeform 5">
              <a:extLst>
                <a:ext uri="{FF2B5EF4-FFF2-40B4-BE49-F238E27FC236}">
                  <a16:creationId xmlns:a16="http://schemas.microsoft.com/office/drawing/2014/main" id="{4F80978E-1A1E-48F2-9762-91366EBB2AA6}"/>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6">
              <a:extLst>
                <a:ext uri="{FF2B5EF4-FFF2-40B4-BE49-F238E27FC236}">
                  <a16:creationId xmlns:a16="http://schemas.microsoft.com/office/drawing/2014/main" id="{3DE40978-09B8-4445-B913-3BAB0AC3C875}"/>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7">
              <a:extLst>
                <a:ext uri="{FF2B5EF4-FFF2-40B4-BE49-F238E27FC236}">
                  <a16:creationId xmlns:a16="http://schemas.microsoft.com/office/drawing/2014/main" id="{556E47E0-3204-46EA-ABB1-5B358ABDFF41}"/>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8">
              <a:extLst>
                <a:ext uri="{FF2B5EF4-FFF2-40B4-BE49-F238E27FC236}">
                  <a16:creationId xmlns:a16="http://schemas.microsoft.com/office/drawing/2014/main" id="{A9210D67-2C32-448C-A735-1A82D3FAE6CC}"/>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9">
              <a:extLst>
                <a:ext uri="{FF2B5EF4-FFF2-40B4-BE49-F238E27FC236}">
                  <a16:creationId xmlns:a16="http://schemas.microsoft.com/office/drawing/2014/main" id="{46FF655A-5812-40EC-8071-A5788FC83A6B}"/>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0">
              <a:extLst>
                <a:ext uri="{FF2B5EF4-FFF2-40B4-BE49-F238E27FC236}">
                  <a16:creationId xmlns:a16="http://schemas.microsoft.com/office/drawing/2014/main" id="{A922CDA9-4826-4775-917C-BCEB287EB3B2}"/>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1">
              <a:extLst>
                <a:ext uri="{FF2B5EF4-FFF2-40B4-BE49-F238E27FC236}">
                  <a16:creationId xmlns:a16="http://schemas.microsoft.com/office/drawing/2014/main" id="{12E1F13D-6E36-437A-B6C8-0B2F3FD69943}"/>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2">
              <a:extLst>
                <a:ext uri="{FF2B5EF4-FFF2-40B4-BE49-F238E27FC236}">
                  <a16:creationId xmlns:a16="http://schemas.microsoft.com/office/drawing/2014/main" id="{7D66A21F-DB8B-46A9-81FC-EB9F4DFBA51F}"/>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3">
              <a:extLst>
                <a:ext uri="{FF2B5EF4-FFF2-40B4-BE49-F238E27FC236}">
                  <a16:creationId xmlns:a16="http://schemas.microsoft.com/office/drawing/2014/main" id="{CB4FE303-8345-433F-A74D-151D709C2272}"/>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4">
              <a:extLst>
                <a:ext uri="{FF2B5EF4-FFF2-40B4-BE49-F238E27FC236}">
                  <a16:creationId xmlns:a16="http://schemas.microsoft.com/office/drawing/2014/main" id="{63B3646D-CCEE-46CC-B4B4-7B2FB948171C}"/>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5">
              <a:extLst>
                <a:ext uri="{FF2B5EF4-FFF2-40B4-BE49-F238E27FC236}">
                  <a16:creationId xmlns:a16="http://schemas.microsoft.com/office/drawing/2014/main" id="{43B43BEE-E287-4367-9C3C-B10D2F1E3D88}"/>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6">
              <a:extLst>
                <a:ext uri="{FF2B5EF4-FFF2-40B4-BE49-F238E27FC236}">
                  <a16:creationId xmlns:a16="http://schemas.microsoft.com/office/drawing/2014/main" id="{4FE88187-706C-4474-A274-A8025C6E6EDC}"/>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7">
              <a:extLst>
                <a:ext uri="{FF2B5EF4-FFF2-40B4-BE49-F238E27FC236}">
                  <a16:creationId xmlns:a16="http://schemas.microsoft.com/office/drawing/2014/main" id="{B10907CB-6C4A-4176-A399-1023ADFF9A16}"/>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8">
              <a:extLst>
                <a:ext uri="{FF2B5EF4-FFF2-40B4-BE49-F238E27FC236}">
                  <a16:creationId xmlns:a16="http://schemas.microsoft.com/office/drawing/2014/main" id="{84F9B262-0DE4-483E-9ED2-18380C2ACE72}"/>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19">
              <a:extLst>
                <a:ext uri="{FF2B5EF4-FFF2-40B4-BE49-F238E27FC236}">
                  <a16:creationId xmlns:a16="http://schemas.microsoft.com/office/drawing/2014/main" id="{0625F69F-B2CB-410B-B188-4EB3A430CBC7}"/>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0">
              <a:extLst>
                <a:ext uri="{FF2B5EF4-FFF2-40B4-BE49-F238E27FC236}">
                  <a16:creationId xmlns:a16="http://schemas.microsoft.com/office/drawing/2014/main" id="{8F74AAD4-E106-432F-851A-A504CDA4EDC9}"/>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1">
              <a:extLst>
                <a:ext uri="{FF2B5EF4-FFF2-40B4-BE49-F238E27FC236}">
                  <a16:creationId xmlns:a16="http://schemas.microsoft.com/office/drawing/2014/main" id="{4F0B6569-9F45-4973-B8A7-DE0EF5769FB6}"/>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2">
              <a:extLst>
                <a:ext uri="{FF2B5EF4-FFF2-40B4-BE49-F238E27FC236}">
                  <a16:creationId xmlns:a16="http://schemas.microsoft.com/office/drawing/2014/main" id="{F78A915F-8B6C-4514-B95F-B534CD680F26}"/>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3">
              <a:extLst>
                <a:ext uri="{FF2B5EF4-FFF2-40B4-BE49-F238E27FC236}">
                  <a16:creationId xmlns:a16="http://schemas.microsoft.com/office/drawing/2014/main" id="{7563E305-6A80-4E6D-AF71-D81255DF3330}"/>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4">
              <a:extLst>
                <a:ext uri="{FF2B5EF4-FFF2-40B4-BE49-F238E27FC236}">
                  <a16:creationId xmlns:a16="http://schemas.microsoft.com/office/drawing/2014/main" id="{227A5330-E8BC-4F2A-A871-BBCFD0998241}"/>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5">
              <a:extLst>
                <a:ext uri="{FF2B5EF4-FFF2-40B4-BE49-F238E27FC236}">
                  <a16:creationId xmlns:a16="http://schemas.microsoft.com/office/drawing/2014/main" id="{DE0DAA90-3E5E-48F2-8F58-F0E4D84DD3FC}"/>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6">
              <a:extLst>
                <a:ext uri="{FF2B5EF4-FFF2-40B4-BE49-F238E27FC236}">
                  <a16:creationId xmlns:a16="http://schemas.microsoft.com/office/drawing/2014/main" id="{E7B7A7E1-5097-432C-A86E-61D51E1535F3}"/>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7">
              <a:extLst>
                <a:ext uri="{FF2B5EF4-FFF2-40B4-BE49-F238E27FC236}">
                  <a16:creationId xmlns:a16="http://schemas.microsoft.com/office/drawing/2014/main" id="{8D1694FD-5746-4D6E-A6BA-A7C34E512DE8}"/>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8">
              <a:extLst>
                <a:ext uri="{FF2B5EF4-FFF2-40B4-BE49-F238E27FC236}">
                  <a16:creationId xmlns:a16="http://schemas.microsoft.com/office/drawing/2014/main" id="{68290DC5-105D-46F5-8DCD-DC559F00D877}"/>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29">
              <a:extLst>
                <a:ext uri="{FF2B5EF4-FFF2-40B4-BE49-F238E27FC236}">
                  <a16:creationId xmlns:a16="http://schemas.microsoft.com/office/drawing/2014/main" id="{38634805-D2FE-4240-8B21-1BF5CABB0FF4}"/>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0">
              <a:extLst>
                <a:ext uri="{FF2B5EF4-FFF2-40B4-BE49-F238E27FC236}">
                  <a16:creationId xmlns:a16="http://schemas.microsoft.com/office/drawing/2014/main" id="{54B6AE24-2D30-4BAB-A55F-506D07A895D0}"/>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1">
              <a:extLst>
                <a:ext uri="{FF2B5EF4-FFF2-40B4-BE49-F238E27FC236}">
                  <a16:creationId xmlns:a16="http://schemas.microsoft.com/office/drawing/2014/main" id="{C3A782F9-34ED-4CB5-9652-CEDE3372702E}"/>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2">
              <a:extLst>
                <a:ext uri="{FF2B5EF4-FFF2-40B4-BE49-F238E27FC236}">
                  <a16:creationId xmlns:a16="http://schemas.microsoft.com/office/drawing/2014/main" id="{1DB2058A-7C2D-40BF-8496-3A79AA78AA5A}"/>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3">
              <a:extLst>
                <a:ext uri="{FF2B5EF4-FFF2-40B4-BE49-F238E27FC236}">
                  <a16:creationId xmlns:a16="http://schemas.microsoft.com/office/drawing/2014/main" id="{2ED56EEF-CD59-44EA-9D96-54D50DFDBA0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4">
              <a:extLst>
                <a:ext uri="{FF2B5EF4-FFF2-40B4-BE49-F238E27FC236}">
                  <a16:creationId xmlns:a16="http://schemas.microsoft.com/office/drawing/2014/main" id="{9CA8431D-08D9-43D0-A78F-B54678A01700}"/>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3" name="Freeform 35">
              <a:extLst>
                <a:ext uri="{FF2B5EF4-FFF2-40B4-BE49-F238E27FC236}">
                  <a16:creationId xmlns:a16="http://schemas.microsoft.com/office/drawing/2014/main" id="{4789DB11-3182-476A-BBA3-4AB90D672B84}"/>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3068008575"/>
      </p:ext>
    </p:extLst>
  </p:cSld>
  <p:clrMapOvr>
    <a:masterClrMapping/>
  </p:clrMapOvr>
  <p:extLst>
    <p:ext uri="{DCECCB84-F9BA-43D5-87BE-67443E8EF086}">
      <p15:sldGuideLst xmlns:p15="http://schemas.microsoft.com/office/powerpoint/2012/main">
        <p15:guide id="1" pos="2381">
          <p15:clr>
            <a:srgbClr val="FBAE40"/>
          </p15:clr>
        </p15:guide>
        <p15:guide id="2" orient="horz" pos="6225">
          <p15:clr>
            <a:srgbClr val="FBAE40"/>
          </p15:clr>
        </p15:guide>
        <p15:guide id="5" pos="363">
          <p15:clr>
            <a:srgbClr val="FBAE40"/>
          </p15:clr>
        </p15:guide>
        <p15:guide id="6" pos="226">
          <p15:clr>
            <a:srgbClr val="FBAE40"/>
          </p15:clr>
        </p15:guide>
        <p15:guide id="7" pos="4399">
          <p15:clr>
            <a:srgbClr val="FBAE40"/>
          </p15:clr>
        </p15:guide>
        <p15:guide id="8" pos="4536">
          <p15:clr>
            <a:srgbClr val="FBAE40"/>
          </p15:clr>
        </p15:guide>
        <p15:guide id="9" orient="horz" pos="9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E6E37ED-EA97-4057-BDA6-69B7A8038B0D}"/>
              </a:ext>
            </a:extLst>
          </p:cNvPr>
          <p:cNvSpPr/>
          <p:nvPr userDrawn="1"/>
        </p:nvSpPr>
        <p:spPr>
          <a:xfrm>
            <a:off x="195444" y="216189"/>
            <a:ext cx="6532435" cy="126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nl-NL"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9" name="Picture Placeholder 8">
            <a:extLst>
              <a:ext uri="{FF2B5EF4-FFF2-40B4-BE49-F238E27FC236}">
                <a16:creationId xmlns:a16="http://schemas.microsoft.com/office/drawing/2014/main" id="{5181B8AF-5000-42AC-AA34-6886114DCDDF}"/>
              </a:ext>
            </a:extLst>
          </p:cNvPr>
          <p:cNvSpPr>
            <a:spLocks noGrp="1"/>
          </p:cNvSpPr>
          <p:nvPr>
            <p:ph type="pic" sz="quarter" idx="10" hasCustomPrompt="1"/>
          </p:nvPr>
        </p:nvSpPr>
        <p:spPr>
          <a:xfrm>
            <a:off x="325473" y="350057"/>
            <a:ext cx="6207052" cy="8972818"/>
          </a:xfrm>
          <a:custGeom>
            <a:avLst/>
            <a:gdLst>
              <a:gd name="connsiteX0" fmla="*/ 214706 w 6842125"/>
              <a:gd name="connsiteY0" fmla="*/ 0 h 9684604"/>
              <a:gd name="connsiteX1" fmla="*/ 6627419 w 6842125"/>
              <a:gd name="connsiteY1" fmla="*/ 0 h 9684604"/>
              <a:gd name="connsiteX2" fmla="*/ 6842125 w 6842125"/>
              <a:gd name="connsiteY2" fmla="*/ 214706 h 9684604"/>
              <a:gd name="connsiteX3" fmla="*/ 6842125 w 6842125"/>
              <a:gd name="connsiteY3" fmla="*/ 9469898 h 9684604"/>
              <a:gd name="connsiteX4" fmla="*/ 6627419 w 6842125"/>
              <a:gd name="connsiteY4" fmla="*/ 9684604 h 9684604"/>
              <a:gd name="connsiteX5" fmla="*/ 214706 w 6842125"/>
              <a:gd name="connsiteY5" fmla="*/ 9684604 h 9684604"/>
              <a:gd name="connsiteX6" fmla="*/ 0 w 6842125"/>
              <a:gd name="connsiteY6" fmla="*/ 9469898 h 9684604"/>
              <a:gd name="connsiteX7" fmla="*/ 0 w 6842125"/>
              <a:gd name="connsiteY7" fmla="*/ 214706 h 9684604"/>
              <a:gd name="connsiteX8" fmla="*/ 214706 w 6842125"/>
              <a:gd name="connsiteY8" fmla="*/ 0 h 968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125" h="9684604">
                <a:moveTo>
                  <a:pt x="214706" y="0"/>
                </a:moveTo>
                <a:lnTo>
                  <a:pt x="6627419" y="0"/>
                </a:lnTo>
                <a:cubicBezTo>
                  <a:pt x="6745998" y="0"/>
                  <a:pt x="6842125" y="96127"/>
                  <a:pt x="6842125" y="214706"/>
                </a:cubicBezTo>
                <a:lnTo>
                  <a:pt x="6842125" y="9469898"/>
                </a:lnTo>
                <a:cubicBezTo>
                  <a:pt x="6842125" y="9588477"/>
                  <a:pt x="6745998" y="9684604"/>
                  <a:pt x="6627419" y="9684604"/>
                </a:cubicBezTo>
                <a:lnTo>
                  <a:pt x="214706" y="9684604"/>
                </a:lnTo>
                <a:cubicBezTo>
                  <a:pt x="96127" y="9684604"/>
                  <a:pt x="0" y="9588477"/>
                  <a:pt x="0" y="9469898"/>
                </a:cubicBezTo>
                <a:lnTo>
                  <a:pt x="0" y="214706"/>
                </a:lnTo>
                <a:cubicBezTo>
                  <a:pt x="0" y="96127"/>
                  <a:pt x="96127" y="0"/>
                  <a:pt x="214706" y="0"/>
                </a:cubicBezTo>
                <a:close/>
              </a:path>
            </a:pathLst>
          </a:custGeom>
          <a:solidFill>
            <a:schemeClr val="bg1">
              <a:lumMod val="85000"/>
            </a:schemeClr>
          </a:solidFill>
        </p:spPr>
        <p:txBody>
          <a:bodyPr wrap="square" bIns="1368000" anchor="ctr" anchorCtr="0">
            <a:noAutofit/>
          </a:bodyPr>
          <a:lstStyle>
            <a:lvl1pPr algn="ctr">
              <a:defRPr cap="none">
                <a:solidFill>
                  <a:schemeClr val="bg1">
                    <a:lumMod val="65000"/>
                  </a:schemeClr>
                </a:solidFill>
              </a:defRPr>
            </a:lvl1pPr>
          </a:lstStyle>
          <a:p>
            <a:r>
              <a:rPr lang="en-GB" dirty="0"/>
              <a:t>Click icon to place picture</a:t>
            </a:r>
          </a:p>
        </p:txBody>
      </p:sp>
    </p:spTree>
    <p:extLst>
      <p:ext uri="{BB962C8B-B14F-4D97-AF65-F5344CB8AC3E}">
        <p14:creationId xmlns:p14="http://schemas.microsoft.com/office/powerpoint/2010/main" val="2671989767"/>
      </p:ext>
    </p:extLst>
  </p:cSld>
  <p:clrMapOvr>
    <a:masterClrMapping/>
  </p:clrMapOvr>
  <p:extLst>
    <p:ext uri="{DCECCB84-F9BA-43D5-87BE-67443E8EF086}">
      <p15:sldGuideLst xmlns:p15="http://schemas.microsoft.com/office/powerpoint/2012/main">
        <p15:guide id="2" orient="horz" pos="238">
          <p15:clr>
            <a:srgbClr val="FBAE40"/>
          </p15:clr>
        </p15:guide>
        <p15:guide id="3" orient="horz" pos="6339">
          <p15:clr>
            <a:srgbClr val="FBAE40"/>
          </p15:clr>
        </p15:guide>
        <p15:guide id="5" pos="226">
          <p15:clr>
            <a:srgbClr val="FBAE40"/>
          </p15:clr>
        </p15:guide>
        <p15:guide id="8" pos="45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98AA5DDA-CE65-44F0-95B2-4AA68E00E80C}"/>
              </a:ext>
            </a:extLst>
          </p:cNvPr>
          <p:cNvSpPr/>
          <p:nvPr userDrawn="1"/>
        </p:nvSpPr>
        <p:spPr>
          <a:xfrm flipH="1">
            <a:off x="325469" y="350057"/>
            <a:ext cx="6207052" cy="8971037"/>
          </a:xfrm>
          <a:prstGeom prst="roundRect">
            <a:avLst>
              <a:gd name="adj" fmla="val 3127"/>
            </a:avLst>
          </a:prstGeom>
          <a:blipFill dpi="0" rotWithShape="1">
            <a:blip r:embed="rId2">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hasCustomPrompt="1"/>
          </p:nvPr>
        </p:nvSpPr>
        <p:spPr>
          <a:xfrm rot="-120000">
            <a:off x="471683" y="2489530"/>
            <a:ext cx="5914635" cy="1066483"/>
          </a:xfrm>
          <a:prstGeom prst="rect">
            <a:avLst/>
          </a:prstGeom>
        </p:spPr>
        <p:txBody>
          <a:bodyPr vert="horz" wrap="square" lIns="0" tIns="0" rIns="0" bIns="0" rtlCol="0" anchor="t" anchorCtr="0">
            <a:spAutoFit/>
          </a:bodyPr>
          <a:lstStyle>
            <a:lvl1pPr algn="ctr">
              <a:lnSpc>
                <a:spcPct val="85000"/>
              </a:lnSpc>
              <a:defRPr sz="7983" cap="all" baseline="0">
                <a:solidFill>
                  <a:schemeClr val="accent3"/>
                </a:solidFill>
                <a:latin typeface="Block BE ExtraCn" panose="020B0508000000000000" pitchFamily="34" charset="0"/>
              </a:defRPr>
            </a:lvl1pPr>
          </a:lstStyle>
          <a:p>
            <a:r>
              <a:rPr lang="en-GB" dirty="0"/>
              <a:t>Click to edit</a:t>
            </a:r>
          </a:p>
        </p:txBody>
      </p:sp>
      <p:grpSp>
        <p:nvGrpSpPr>
          <p:cNvPr id="41" name="Group 40">
            <a:extLst>
              <a:ext uri="{FF2B5EF4-FFF2-40B4-BE49-F238E27FC236}">
                <a16:creationId xmlns:a16="http://schemas.microsoft.com/office/drawing/2014/main" id="{0E338C54-6440-4B3C-8144-03FF4C3C079A}"/>
              </a:ext>
            </a:extLst>
          </p:cNvPr>
          <p:cNvGrpSpPr/>
          <p:nvPr userDrawn="1"/>
        </p:nvGrpSpPr>
        <p:grpSpPr>
          <a:xfrm>
            <a:off x="5521166" y="568969"/>
            <a:ext cx="861107" cy="332026"/>
            <a:chOff x="546100" y="3865563"/>
            <a:chExt cx="5781676" cy="2182813"/>
          </a:xfrm>
        </p:grpSpPr>
        <p:sp>
          <p:nvSpPr>
            <p:cNvPr id="42" name="Freeform 5">
              <a:extLst>
                <a:ext uri="{FF2B5EF4-FFF2-40B4-BE49-F238E27FC236}">
                  <a16:creationId xmlns:a16="http://schemas.microsoft.com/office/drawing/2014/main" id="{6EE6B732-01E6-43A3-A014-1BF2A401509D}"/>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3" name="Freeform 6">
              <a:extLst>
                <a:ext uri="{FF2B5EF4-FFF2-40B4-BE49-F238E27FC236}">
                  <a16:creationId xmlns:a16="http://schemas.microsoft.com/office/drawing/2014/main" id="{81E69878-805D-4612-A926-737873348C38}"/>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7">
              <a:extLst>
                <a:ext uri="{FF2B5EF4-FFF2-40B4-BE49-F238E27FC236}">
                  <a16:creationId xmlns:a16="http://schemas.microsoft.com/office/drawing/2014/main" id="{BD85C5FD-D8AA-48B4-89FA-F528180CA628}"/>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8">
              <a:extLst>
                <a:ext uri="{FF2B5EF4-FFF2-40B4-BE49-F238E27FC236}">
                  <a16:creationId xmlns:a16="http://schemas.microsoft.com/office/drawing/2014/main" id="{B7683B77-6302-4A21-8140-AEFFADD0281D}"/>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9">
              <a:extLst>
                <a:ext uri="{FF2B5EF4-FFF2-40B4-BE49-F238E27FC236}">
                  <a16:creationId xmlns:a16="http://schemas.microsoft.com/office/drawing/2014/main" id="{2B9751B1-AA91-4953-B191-6468D37F07C0}"/>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10">
              <a:extLst>
                <a:ext uri="{FF2B5EF4-FFF2-40B4-BE49-F238E27FC236}">
                  <a16:creationId xmlns:a16="http://schemas.microsoft.com/office/drawing/2014/main" id="{AFAA1C1D-F399-492C-97DC-A1CF146F1D75}"/>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1">
              <a:extLst>
                <a:ext uri="{FF2B5EF4-FFF2-40B4-BE49-F238E27FC236}">
                  <a16:creationId xmlns:a16="http://schemas.microsoft.com/office/drawing/2014/main" id="{C83541F4-6F2F-406C-A46C-5A31D75FBA8A}"/>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2">
              <a:extLst>
                <a:ext uri="{FF2B5EF4-FFF2-40B4-BE49-F238E27FC236}">
                  <a16:creationId xmlns:a16="http://schemas.microsoft.com/office/drawing/2014/main" id="{A9FD1D3D-3224-4F9B-8152-2D00D8B39557}"/>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3">
              <a:extLst>
                <a:ext uri="{FF2B5EF4-FFF2-40B4-BE49-F238E27FC236}">
                  <a16:creationId xmlns:a16="http://schemas.microsoft.com/office/drawing/2014/main" id="{4B3B0C16-3602-40BD-8FB4-C5358F07183D}"/>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4">
              <a:extLst>
                <a:ext uri="{FF2B5EF4-FFF2-40B4-BE49-F238E27FC236}">
                  <a16:creationId xmlns:a16="http://schemas.microsoft.com/office/drawing/2014/main" id="{9F9C88AF-D201-4CB8-AFCC-816DCA6964DA}"/>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5">
              <a:extLst>
                <a:ext uri="{FF2B5EF4-FFF2-40B4-BE49-F238E27FC236}">
                  <a16:creationId xmlns:a16="http://schemas.microsoft.com/office/drawing/2014/main" id="{634E3F12-502D-4FAA-BD84-0D466A6A3B1C}"/>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6">
              <a:extLst>
                <a:ext uri="{FF2B5EF4-FFF2-40B4-BE49-F238E27FC236}">
                  <a16:creationId xmlns:a16="http://schemas.microsoft.com/office/drawing/2014/main" id="{F4D4EC64-C27C-45E2-B8EA-201167F7E077}"/>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7">
              <a:extLst>
                <a:ext uri="{FF2B5EF4-FFF2-40B4-BE49-F238E27FC236}">
                  <a16:creationId xmlns:a16="http://schemas.microsoft.com/office/drawing/2014/main" id="{8415879A-A3F4-4F72-87DA-A5023A9B3140}"/>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8">
              <a:extLst>
                <a:ext uri="{FF2B5EF4-FFF2-40B4-BE49-F238E27FC236}">
                  <a16:creationId xmlns:a16="http://schemas.microsoft.com/office/drawing/2014/main" id="{CA2A2E06-0DFC-40A9-BAD1-08F275BE8807}"/>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9">
              <a:extLst>
                <a:ext uri="{FF2B5EF4-FFF2-40B4-BE49-F238E27FC236}">
                  <a16:creationId xmlns:a16="http://schemas.microsoft.com/office/drawing/2014/main" id="{9BE9AD06-0726-405E-8605-BFF9294CE815}"/>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20">
              <a:extLst>
                <a:ext uri="{FF2B5EF4-FFF2-40B4-BE49-F238E27FC236}">
                  <a16:creationId xmlns:a16="http://schemas.microsoft.com/office/drawing/2014/main" id="{8D00628C-2ADB-4895-A0E4-3BDE91CF4F67}"/>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1">
              <a:extLst>
                <a:ext uri="{FF2B5EF4-FFF2-40B4-BE49-F238E27FC236}">
                  <a16:creationId xmlns:a16="http://schemas.microsoft.com/office/drawing/2014/main" id="{4689F9A2-1A15-4121-B76B-4F9A9D6E502C}"/>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2">
              <a:extLst>
                <a:ext uri="{FF2B5EF4-FFF2-40B4-BE49-F238E27FC236}">
                  <a16:creationId xmlns:a16="http://schemas.microsoft.com/office/drawing/2014/main" id="{AE517738-4449-49FB-BDED-4D1BCF30CF78}"/>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3">
              <a:extLst>
                <a:ext uri="{FF2B5EF4-FFF2-40B4-BE49-F238E27FC236}">
                  <a16:creationId xmlns:a16="http://schemas.microsoft.com/office/drawing/2014/main" id="{18822250-41DC-4032-9CCF-E928FE462894}"/>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4">
              <a:extLst>
                <a:ext uri="{FF2B5EF4-FFF2-40B4-BE49-F238E27FC236}">
                  <a16:creationId xmlns:a16="http://schemas.microsoft.com/office/drawing/2014/main" id="{CE688B92-79F1-4F78-88FB-9B20763A793C}"/>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5">
              <a:extLst>
                <a:ext uri="{FF2B5EF4-FFF2-40B4-BE49-F238E27FC236}">
                  <a16:creationId xmlns:a16="http://schemas.microsoft.com/office/drawing/2014/main" id="{EB7A7AB7-2BEB-42CC-BACC-DBFC2A0D6742}"/>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6">
              <a:extLst>
                <a:ext uri="{FF2B5EF4-FFF2-40B4-BE49-F238E27FC236}">
                  <a16:creationId xmlns:a16="http://schemas.microsoft.com/office/drawing/2014/main" id="{1FEA2174-2A60-41D7-91D7-DAAE16F6E7AA}"/>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7">
              <a:extLst>
                <a:ext uri="{FF2B5EF4-FFF2-40B4-BE49-F238E27FC236}">
                  <a16:creationId xmlns:a16="http://schemas.microsoft.com/office/drawing/2014/main" id="{44CED8C5-47B8-4F60-8158-F131AC6AB1C6}"/>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8">
              <a:extLst>
                <a:ext uri="{FF2B5EF4-FFF2-40B4-BE49-F238E27FC236}">
                  <a16:creationId xmlns:a16="http://schemas.microsoft.com/office/drawing/2014/main" id="{34DC8835-5D6F-4CFF-A4FB-AE02B6FC3952}"/>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9">
              <a:extLst>
                <a:ext uri="{FF2B5EF4-FFF2-40B4-BE49-F238E27FC236}">
                  <a16:creationId xmlns:a16="http://schemas.microsoft.com/office/drawing/2014/main" id="{DE6A4A6D-3660-4431-9585-9244320750E6}"/>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30">
              <a:extLst>
                <a:ext uri="{FF2B5EF4-FFF2-40B4-BE49-F238E27FC236}">
                  <a16:creationId xmlns:a16="http://schemas.microsoft.com/office/drawing/2014/main" id="{AD4D6A75-CFFC-46EB-9E75-784F56A30A51}"/>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1">
              <a:extLst>
                <a:ext uri="{FF2B5EF4-FFF2-40B4-BE49-F238E27FC236}">
                  <a16:creationId xmlns:a16="http://schemas.microsoft.com/office/drawing/2014/main" id="{74AF723E-E784-4515-AD44-E1C796347EE2}"/>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2">
              <a:extLst>
                <a:ext uri="{FF2B5EF4-FFF2-40B4-BE49-F238E27FC236}">
                  <a16:creationId xmlns:a16="http://schemas.microsoft.com/office/drawing/2014/main" id="{9BCC3ED5-8E81-4C67-857C-7C7F27176E73}"/>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3">
              <a:extLst>
                <a:ext uri="{FF2B5EF4-FFF2-40B4-BE49-F238E27FC236}">
                  <a16:creationId xmlns:a16="http://schemas.microsoft.com/office/drawing/2014/main" id="{F0DE0C2A-71FC-475E-B3D9-C2E735DD1AC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4">
              <a:extLst>
                <a:ext uri="{FF2B5EF4-FFF2-40B4-BE49-F238E27FC236}">
                  <a16:creationId xmlns:a16="http://schemas.microsoft.com/office/drawing/2014/main" id="{E79006F6-9BC4-4281-989D-A67B62D335B9}"/>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5">
              <a:extLst>
                <a:ext uri="{FF2B5EF4-FFF2-40B4-BE49-F238E27FC236}">
                  <a16:creationId xmlns:a16="http://schemas.microsoft.com/office/drawing/2014/main" id="{A7BF02D4-2965-4C4E-AE87-656DE0B6BE4A}"/>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
        <p:nvSpPr>
          <p:cNvPr id="73" name="Text Placeholder 2">
            <a:extLst>
              <a:ext uri="{FF2B5EF4-FFF2-40B4-BE49-F238E27FC236}">
                <a16:creationId xmlns:a16="http://schemas.microsoft.com/office/drawing/2014/main" id="{F3918829-39B2-4D2C-927D-8B9D1108F981}"/>
              </a:ext>
            </a:extLst>
          </p:cNvPr>
          <p:cNvSpPr>
            <a:spLocks noGrp="1"/>
          </p:cNvSpPr>
          <p:nvPr>
            <p:ph type="body" idx="1" hasCustomPrompt="1"/>
          </p:nvPr>
        </p:nvSpPr>
        <p:spPr>
          <a:xfrm>
            <a:off x="2278682" y="1484062"/>
            <a:ext cx="2293494" cy="609105"/>
          </a:xfrm>
          <a:solidFill>
            <a:schemeClr val="bg2">
              <a:lumMod val="75000"/>
            </a:schemeClr>
          </a:solidFill>
        </p:spPr>
        <p:txBody>
          <a:bodyPr tIns="144000" bIns="144000" anchor="t" anchorCtr="0"/>
          <a:lstStyle>
            <a:lvl1pPr marL="0" indent="0" algn="ctr">
              <a:buNone/>
              <a:defRPr sz="2177" cap="none" baseline="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6" indent="0">
              <a:buNone/>
              <a:defRPr sz="1200">
                <a:solidFill>
                  <a:schemeClr val="tx1">
                    <a:tint val="75000"/>
                  </a:schemeClr>
                </a:solidFill>
              </a:defRPr>
            </a:lvl4pPr>
            <a:lvl5pPr marL="1371568" indent="0">
              <a:buNone/>
              <a:defRPr sz="1200">
                <a:solidFill>
                  <a:schemeClr val="tx1">
                    <a:tint val="75000"/>
                  </a:schemeClr>
                </a:solidFill>
              </a:defRPr>
            </a:lvl5pPr>
            <a:lvl6pPr marL="1714459" indent="0">
              <a:buNone/>
              <a:defRPr sz="1200">
                <a:solidFill>
                  <a:schemeClr val="tx1">
                    <a:tint val="75000"/>
                  </a:schemeClr>
                </a:solidFill>
              </a:defRPr>
            </a:lvl6pPr>
            <a:lvl7pPr marL="2057351" indent="0">
              <a:buNone/>
              <a:defRPr sz="1200">
                <a:solidFill>
                  <a:schemeClr val="tx1">
                    <a:tint val="75000"/>
                  </a:schemeClr>
                </a:solidFill>
              </a:defRPr>
            </a:lvl7pPr>
            <a:lvl8pPr marL="2400243" indent="0">
              <a:buNone/>
              <a:defRPr sz="1200">
                <a:solidFill>
                  <a:schemeClr val="tx1">
                    <a:tint val="75000"/>
                  </a:schemeClr>
                </a:solidFill>
              </a:defRPr>
            </a:lvl8pPr>
            <a:lvl9pPr marL="2743135" indent="0">
              <a:buNone/>
              <a:defRPr sz="1200">
                <a:solidFill>
                  <a:schemeClr val="tx1">
                    <a:tint val="75000"/>
                  </a:schemeClr>
                </a:solidFill>
              </a:defRPr>
            </a:lvl9pPr>
          </a:lstStyle>
          <a:p>
            <a:pPr lvl="0"/>
            <a:r>
              <a:rPr lang="en-GB" dirty="0"/>
              <a:t>Edit Chapter</a:t>
            </a:r>
          </a:p>
        </p:txBody>
      </p:sp>
      <p:sp>
        <p:nvSpPr>
          <p:cNvPr id="37" name="Content Placeholder 2">
            <a:extLst>
              <a:ext uri="{FF2B5EF4-FFF2-40B4-BE49-F238E27FC236}">
                <a16:creationId xmlns:a16="http://schemas.microsoft.com/office/drawing/2014/main" id="{515E6D31-E581-42A7-9653-A6ACF6D0785E}"/>
              </a:ext>
            </a:extLst>
          </p:cNvPr>
          <p:cNvSpPr>
            <a:spLocks noGrp="1"/>
          </p:cNvSpPr>
          <p:nvPr>
            <p:ph idx="10"/>
          </p:nvPr>
        </p:nvSpPr>
        <p:spPr>
          <a:xfrm>
            <a:off x="523617" y="7209260"/>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Tree>
    <p:extLst>
      <p:ext uri="{BB962C8B-B14F-4D97-AF65-F5344CB8AC3E}">
        <p14:creationId xmlns:p14="http://schemas.microsoft.com/office/powerpoint/2010/main" val="2525025473"/>
      </p:ext>
    </p:extLst>
  </p:cSld>
  <p:clrMapOvr>
    <a:masterClrMapping/>
  </p:clrMapOvr>
  <p:extLst>
    <p:ext uri="{DCECCB84-F9BA-43D5-87BE-67443E8EF086}">
      <p15:sldGuideLst xmlns:p15="http://schemas.microsoft.com/office/powerpoint/2012/main">
        <p15:guide id="7" pos="363">
          <p15:clr>
            <a:srgbClr val="FBAE40"/>
          </p15:clr>
        </p15:guide>
        <p15:guide id="9" pos="43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3617" y="1484062"/>
            <a:ext cx="5811609" cy="1820178"/>
          </a:xfrm>
          <a:prstGeom prst="rect">
            <a:avLst/>
          </a:prstGeom>
        </p:spPr>
        <p:txBody>
          <a:bodyPr vert="horz" wrap="square" lIns="0" tIns="0" rIns="0" bIns="0" rtlCol="0">
            <a:spAutoFit/>
          </a:bodyPr>
          <a:lstStyle/>
          <a:p>
            <a:pPr lvl="2"/>
            <a:r>
              <a:rPr lang="en-GB" dirty="0"/>
              <a:t>Third level</a:t>
            </a:r>
          </a:p>
          <a:p>
            <a:pPr lvl="3"/>
            <a:r>
              <a:rPr lang="en-GB" dirty="0"/>
              <a:t>Fourth level</a:t>
            </a:r>
          </a:p>
          <a:p>
            <a:pPr lvl="4"/>
            <a:r>
              <a:rPr lang="en-GB" dirty="0"/>
              <a:t>Fifth level</a:t>
            </a:r>
          </a:p>
          <a:p>
            <a:pPr lvl="5"/>
            <a:r>
              <a:rPr lang="en-GB" sz="907" dirty="0"/>
              <a:t>Sixth level</a:t>
            </a:r>
          </a:p>
          <a:p>
            <a:pPr lvl="6"/>
            <a:r>
              <a:rPr lang="en-GB" dirty="0"/>
              <a:t>Seventh level</a:t>
            </a:r>
          </a:p>
          <a:p>
            <a:pPr lvl="6"/>
            <a:endParaRPr lang="en-GB" dirty="0"/>
          </a:p>
          <a:p>
            <a:pPr lvl="6"/>
            <a:endParaRPr lang="en-GB" dirty="0"/>
          </a:p>
          <a:p>
            <a:pPr lvl="6"/>
            <a:endParaRPr lang="en-GB" dirty="0"/>
          </a:p>
          <a:p>
            <a:pPr lvl="6"/>
            <a:endParaRPr lang="en-GB" dirty="0"/>
          </a:p>
        </p:txBody>
      </p:sp>
      <p:pic>
        <p:nvPicPr>
          <p:cNvPr id="8" name="Afbeelding 7" descr="Afbeelding met tekst, symbool, Lettertype, embleem&#10;&#10;Door AI gegenereerde inhoud is mogelijk onjuist.">
            <a:extLst>
              <a:ext uri="{FF2B5EF4-FFF2-40B4-BE49-F238E27FC236}">
                <a16:creationId xmlns:a16="http://schemas.microsoft.com/office/drawing/2014/main" id="{D757A312-A72C-83F8-5471-106A5ADB3BA0}"/>
              </a:ext>
            </a:extLst>
          </p:cNvPr>
          <p:cNvPicPr>
            <a:picLocks noChangeAspect="1"/>
          </p:cNvPicPr>
          <p:nvPr userDrawn="1"/>
        </p:nvPicPr>
        <p:blipFill>
          <a:blip r:embed="rId13"/>
          <a:stretch>
            <a:fillRect/>
          </a:stretch>
        </p:blipFill>
        <p:spPr>
          <a:xfrm>
            <a:off x="0" y="0"/>
            <a:ext cx="6858000" cy="1739386"/>
          </a:xfrm>
          <a:prstGeom prst="rect">
            <a:avLst/>
          </a:prstGeom>
        </p:spPr>
      </p:pic>
    </p:spTree>
    <p:extLst>
      <p:ext uri="{BB962C8B-B14F-4D97-AF65-F5344CB8AC3E}">
        <p14:creationId xmlns:p14="http://schemas.microsoft.com/office/powerpoint/2010/main" val="21131276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685783" rtl="0" eaLnBrk="1" latinLnBrk="0" hangingPunct="1">
        <a:lnSpc>
          <a:spcPct val="90000"/>
        </a:lnSpc>
        <a:spcBef>
          <a:spcPct val="0"/>
        </a:spcBef>
        <a:buNone/>
        <a:defRPr sz="2177" b="1" kern="1200">
          <a:solidFill>
            <a:schemeClr val="bg2">
              <a:lumMod val="75000"/>
            </a:schemeClr>
          </a:solidFill>
          <a:latin typeface="+mj-lt"/>
          <a:ea typeface="+mj-ea"/>
          <a:cs typeface="+mj-cs"/>
        </a:defRPr>
      </a:lvl1pPr>
    </p:titleStyle>
    <p:body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6" algn="l" defTabSz="685783" rtl="0" eaLnBrk="1" latinLnBrk="0" hangingPunct="1">
        <a:defRPr sz="1350" kern="1200">
          <a:solidFill>
            <a:schemeClr val="tx1"/>
          </a:solidFill>
          <a:latin typeface="+mn-lt"/>
          <a:ea typeface="+mn-ea"/>
          <a:cs typeface="+mn-cs"/>
        </a:defRPr>
      </a:lvl4pPr>
      <a:lvl5pPr marL="1371568" algn="l" defTabSz="685783" rtl="0" eaLnBrk="1" latinLnBrk="0" hangingPunct="1">
        <a:defRPr sz="1350" kern="1200">
          <a:solidFill>
            <a:schemeClr val="tx1"/>
          </a:solidFill>
          <a:latin typeface="+mn-lt"/>
          <a:ea typeface="+mn-ea"/>
          <a:cs typeface="+mn-cs"/>
        </a:defRPr>
      </a:lvl5pPr>
      <a:lvl6pPr marL="1714459" algn="l" defTabSz="685783" rtl="0" eaLnBrk="1" latinLnBrk="0" hangingPunct="1">
        <a:defRPr sz="1350" kern="1200">
          <a:solidFill>
            <a:schemeClr val="tx1"/>
          </a:solidFill>
          <a:latin typeface="+mn-lt"/>
          <a:ea typeface="+mn-ea"/>
          <a:cs typeface="+mn-cs"/>
        </a:defRPr>
      </a:lvl6pPr>
      <a:lvl7pPr marL="2057351" algn="l" defTabSz="685783" rtl="0" eaLnBrk="1" latinLnBrk="0" hangingPunct="1">
        <a:defRPr sz="1350" kern="1200">
          <a:solidFill>
            <a:schemeClr val="tx1"/>
          </a:solidFill>
          <a:latin typeface="+mn-lt"/>
          <a:ea typeface="+mn-ea"/>
          <a:cs typeface="+mn-cs"/>
        </a:defRPr>
      </a:lvl7pPr>
      <a:lvl8pPr marL="2400243" algn="l" defTabSz="685783" rtl="0" eaLnBrk="1" latinLnBrk="0" hangingPunct="1">
        <a:defRPr sz="1350" kern="1200">
          <a:solidFill>
            <a:schemeClr val="tx1"/>
          </a:solidFill>
          <a:latin typeface="+mn-lt"/>
          <a:ea typeface="+mn-ea"/>
          <a:cs typeface="+mn-cs"/>
        </a:defRPr>
      </a:lvl8pPr>
      <a:lvl9pPr marL="2743135"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persoon, kleding, buitenshuis, gebouw&#10;&#10;Door AI gegenereerde inhoud is mogelijk onjuist.">
            <a:extLst>
              <a:ext uri="{FF2B5EF4-FFF2-40B4-BE49-F238E27FC236}">
                <a16:creationId xmlns:a16="http://schemas.microsoft.com/office/drawing/2014/main" id="{B95475F2-647B-474B-2645-D254F097BBF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9931" t="-179" r="5643" b="179"/>
          <a:stretch>
            <a:fillRect/>
          </a:stretch>
        </p:blipFill>
        <p:spPr>
          <a:xfrm>
            <a:off x="325473" y="349620"/>
            <a:ext cx="6207053" cy="9173966"/>
          </a:xfrm>
        </p:spPr>
      </p:pic>
      <p:pic>
        <p:nvPicPr>
          <p:cNvPr id="13" name="Afbeelding 12" descr="Afbeelding met Menselijk gezicht, embleem, ovaal&#10;&#10;Door AI gegenereerde inhoud is mogelijk onjuist.">
            <a:extLst>
              <a:ext uri="{FF2B5EF4-FFF2-40B4-BE49-F238E27FC236}">
                <a16:creationId xmlns:a16="http://schemas.microsoft.com/office/drawing/2014/main" id="{4BFB3F3A-0926-5EA4-F53E-892CA2E4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555" y="72303"/>
            <a:ext cx="1514494" cy="1514494"/>
          </a:xfrm>
          <a:prstGeom prst="rect">
            <a:avLst/>
          </a:prstGeom>
        </p:spPr>
      </p:pic>
    </p:spTree>
    <p:extLst>
      <p:ext uri="{BB962C8B-B14F-4D97-AF65-F5344CB8AC3E}">
        <p14:creationId xmlns:p14="http://schemas.microsoft.com/office/powerpoint/2010/main" val="362041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A2F45EC6-E81D-40F7-8E83-3852395A1484}"/>
              </a:ext>
            </a:extLst>
          </p:cNvPr>
          <p:cNvSpPr txBox="1">
            <a:spLocks/>
          </p:cNvSpPr>
          <p:nvPr/>
        </p:nvSpPr>
        <p:spPr>
          <a:xfrm>
            <a:off x="522774" y="1989849"/>
            <a:ext cx="5956403" cy="388568"/>
          </a:xfrm>
          <a:prstGeom prst="rect">
            <a:avLst/>
          </a:prstGeom>
        </p:spPr>
        <p:txBody>
          <a:bodyPr vert="horz" wrap="square" lIns="0" tIns="0" rIns="0" bIns="0" rtlCol="0">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8186" lvl="4" indent="-171450" algn="just"/>
            <a:endParaRPr lang="en-GB" sz="1400" dirty="0"/>
          </a:p>
          <a:p>
            <a:pPr marL="171450" lvl="3" indent="-171450" algn="just">
              <a:buFont typeface="Arial" panose="020B0604020202020204" pitchFamily="34" charset="0"/>
              <a:buChar char="•"/>
            </a:pPr>
            <a:endParaRPr lang="en-GB" dirty="0"/>
          </a:p>
        </p:txBody>
      </p:sp>
      <p:sp>
        <p:nvSpPr>
          <p:cNvPr id="9" name="Content Placeholder 4">
            <a:extLst>
              <a:ext uri="{FF2B5EF4-FFF2-40B4-BE49-F238E27FC236}">
                <a16:creationId xmlns:a16="http://schemas.microsoft.com/office/drawing/2014/main" id="{C8429D8D-5404-485A-837F-5A1A290AD45D}"/>
              </a:ext>
            </a:extLst>
          </p:cNvPr>
          <p:cNvSpPr txBox="1">
            <a:spLocks/>
          </p:cNvSpPr>
          <p:nvPr/>
        </p:nvSpPr>
        <p:spPr>
          <a:xfrm>
            <a:off x="378823" y="1444003"/>
            <a:ext cx="6100354" cy="5181931"/>
          </a:xfrm>
          <a:prstGeom prst="rect">
            <a:avLst/>
          </a:prstGeom>
        </p:spPr>
        <p:txBody>
          <a:bodyPr vert="horz" wrap="square" lIns="0" tIns="0" rIns="0" bIns="0" rtlCol="0" anchor="t">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just">
              <a:lnSpc>
                <a:spcPct val="100000"/>
              </a:lnSpc>
              <a:spcBef>
                <a:spcPts val="0"/>
              </a:spcBef>
            </a:pPr>
            <a:endParaRPr lang="en-US" sz="1400" dirty="0">
              <a:cs typeface="Arial" panose="020B0604020202020204" pitchFamily="34" charset="0"/>
            </a:endParaRPr>
          </a:p>
          <a:p>
            <a:pPr lvl="3" algn="just">
              <a:lnSpc>
                <a:spcPct val="100000"/>
              </a:lnSpc>
              <a:spcBef>
                <a:spcPts val="0"/>
              </a:spcBef>
            </a:pPr>
            <a:endParaRPr lang="en-US" sz="1400" dirty="0">
              <a:cs typeface="Arial" panose="020B0604020202020204" pitchFamily="34" charset="0"/>
            </a:endParaRPr>
          </a:p>
          <a:p>
            <a:pPr lvl="3" algn="just">
              <a:lnSpc>
                <a:spcPct val="100000"/>
              </a:lnSpc>
              <a:spcBef>
                <a:spcPts val="0"/>
              </a:spcBef>
            </a:pPr>
            <a:r>
              <a:rPr lang="en-US" sz="1400" dirty="0">
                <a:cs typeface="Arial" panose="020B0604020202020204" pitchFamily="34" charset="0"/>
              </a:rPr>
              <a:t>The Johan Neeskens Legacy Grant was created by KNVB WorldCoaches to </a:t>
            </a:r>
            <a:r>
              <a:rPr lang="en-US" sz="1400" dirty="0" err="1">
                <a:cs typeface="Arial" panose="020B0604020202020204" pitchFamily="34" charset="0"/>
              </a:rPr>
              <a:t>honour</a:t>
            </a:r>
            <a:r>
              <a:rPr lang="en-US" sz="1400" dirty="0">
                <a:cs typeface="Arial" panose="020B0604020202020204" pitchFamily="34" charset="0"/>
              </a:rPr>
              <a:t> the lasting impact of Johan Neeskens. Not only as an iconic footballer, but above all as a person and a coach who believed deeply in the power of football to help others. </a:t>
            </a:r>
          </a:p>
          <a:p>
            <a:pPr lvl="3" algn="just">
              <a:lnSpc>
                <a:spcPct val="100000"/>
              </a:lnSpc>
              <a:spcBef>
                <a:spcPts val="0"/>
              </a:spcBef>
            </a:pPr>
            <a:endParaRPr lang="en-US" sz="1400" dirty="0">
              <a:cs typeface="Arial" panose="020B0604020202020204" pitchFamily="34" charset="0"/>
            </a:endParaRPr>
          </a:p>
          <a:p>
            <a:pPr lvl="3" algn="just">
              <a:lnSpc>
                <a:spcPct val="100000"/>
              </a:lnSpc>
              <a:spcBef>
                <a:spcPts val="0"/>
              </a:spcBef>
            </a:pPr>
            <a:r>
              <a:rPr lang="en-US" sz="1400" dirty="0">
                <a:cs typeface="Arial" panose="020B0604020202020204" pitchFamily="34" charset="0"/>
              </a:rPr>
              <a:t>On the pitch, Johan Neeskens was known for his commitment, teamwork and relentless drive, always putting the collective above himself. Off the pitch, and as an ambassador and instructor for the WorldCoaches </a:t>
            </a:r>
            <a:r>
              <a:rPr lang="en-US" sz="1400" dirty="0" err="1">
                <a:cs typeface="Arial" panose="020B0604020202020204" pitchFamily="34" charset="0"/>
              </a:rPr>
              <a:t>programme</a:t>
            </a:r>
            <a:r>
              <a:rPr lang="en-US" sz="1400" dirty="0">
                <a:cs typeface="Arial" panose="020B0604020202020204" pitchFamily="34" charset="0"/>
              </a:rPr>
              <a:t>, he embodied humility, generosity and passion. He was passionate about supporting young people to develop themselves and positively impact children, especially in communities where opportunities are limited. Johan believed that football can be a powerful tool to teach life skills, build confidence and create positive social change.</a:t>
            </a:r>
          </a:p>
          <a:p>
            <a:pPr lvl="3" algn="just">
              <a:lnSpc>
                <a:spcPct val="100000"/>
              </a:lnSpc>
              <a:spcBef>
                <a:spcPts val="0"/>
              </a:spcBef>
            </a:pPr>
            <a:endParaRPr lang="en-US" sz="1400" dirty="0">
              <a:cs typeface="Arial" panose="020B0604020202020204" pitchFamily="34" charset="0"/>
            </a:endParaRPr>
          </a:p>
          <a:p>
            <a:pPr lvl="3" algn="just">
              <a:lnSpc>
                <a:spcPct val="100000"/>
              </a:lnSpc>
              <a:spcBef>
                <a:spcPts val="0"/>
              </a:spcBef>
            </a:pPr>
            <a:r>
              <a:rPr lang="en-US" sz="1400" dirty="0">
                <a:cs typeface="Arial"/>
              </a:rPr>
              <a:t>The Johan Neeskens Legacy Grant comprises of </a:t>
            </a:r>
            <a:r>
              <a:rPr lang="en-US" sz="1400" b="1" dirty="0">
                <a:cs typeface="Arial"/>
              </a:rPr>
              <a:t>EUR 4.900</a:t>
            </a:r>
            <a:r>
              <a:rPr lang="en-US" sz="1400" dirty="0">
                <a:cs typeface="Arial"/>
              </a:rPr>
              <a:t>, referring to his 49 caps for the Dutch national team,</a:t>
            </a:r>
            <a:r>
              <a:rPr lang="en-US" sz="1400" b="1" dirty="0">
                <a:cs typeface="Arial"/>
              </a:rPr>
              <a:t> </a:t>
            </a:r>
            <a:r>
              <a:rPr lang="en-US" sz="1400" dirty="0">
                <a:cs typeface="Arial"/>
              </a:rPr>
              <a:t>and is awarded annually to a (group of) coach(es) for </a:t>
            </a:r>
            <a:r>
              <a:rPr lang="en-US" sz="1400" dirty="0" err="1">
                <a:cs typeface="Arial"/>
              </a:rPr>
              <a:t>organising</a:t>
            </a:r>
            <a:r>
              <a:rPr lang="en-US" sz="1400" dirty="0">
                <a:cs typeface="Arial"/>
              </a:rPr>
              <a:t> an event that uses football to benefit children and/or youth facing social challenges. Through this grant, KNVB WorldCoaches aims to continue Johan Neeskens’ legacy by investing in coaches who share his values and who are committed to developing young people, both as footballers and as individuals.</a:t>
            </a:r>
            <a:endParaRPr lang="en-GB" sz="1400" dirty="0">
              <a:cs typeface="Arial"/>
            </a:endParaRPr>
          </a:p>
          <a:p>
            <a:pPr lvl="3" algn="just"/>
            <a:endParaRPr lang="en-GB" sz="1200" dirty="0">
              <a:latin typeface="Arial" panose="020B0604020202020204" pitchFamily="34" charset="0"/>
              <a:cs typeface="Arial" panose="020B0604020202020204" pitchFamily="34" charset="0"/>
            </a:endParaRPr>
          </a:p>
        </p:txBody>
      </p:sp>
      <p:pic>
        <p:nvPicPr>
          <p:cNvPr id="5" name="Tijdelijke aanduiding voor afbeelding 4" descr="Afbeelding met persoon, kleding, buitenshuis, jongen&#10;&#10;Door AI gegenereerde inhoud is mogelijk onjuist.">
            <a:extLst>
              <a:ext uri="{FF2B5EF4-FFF2-40B4-BE49-F238E27FC236}">
                <a16:creationId xmlns:a16="http://schemas.microsoft.com/office/drawing/2014/main" id="{1010B604-3645-D276-DCEB-D4C6D3A1B74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28" r="1128"/>
          <a:stretch>
            <a:fillRect/>
          </a:stretch>
        </p:blipFill>
        <p:spPr>
          <a:xfrm rot="-60000">
            <a:off x="1129821" y="6665858"/>
            <a:ext cx="4598357" cy="2646263"/>
          </a:xfrm>
        </p:spPr>
      </p:pic>
    </p:spTree>
    <p:extLst>
      <p:ext uri="{BB962C8B-B14F-4D97-AF65-F5344CB8AC3E}">
        <p14:creationId xmlns:p14="http://schemas.microsoft.com/office/powerpoint/2010/main" val="25847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413A9A7-C4A1-432F-AE3F-789F3BEA1BAE}"/>
              </a:ext>
            </a:extLst>
          </p:cNvPr>
          <p:cNvSpPr txBox="1">
            <a:spLocks/>
          </p:cNvSpPr>
          <p:nvPr/>
        </p:nvSpPr>
        <p:spPr>
          <a:xfrm>
            <a:off x="315829" y="1246510"/>
            <a:ext cx="6226342" cy="9725739"/>
          </a:xfrm>
          <a:prstGeom prst="rect">
            <a:avLst/>
          </a:prstGeom>
        </p:spPr>
        <p:txBody>
          <a:bodyPr vert="horz" wrap="square" lIns="0" tIns="0" rIns="0" bIns="0" rtlCol="0" anchor="t">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r>
              <a:rPr lang="en-GB" sz="1400" b="1" dirty="0">
                <a:solidFill>
                  <a:srgbClr val="EB6209"/>
                </a:solidFill>
                <a:cs typeface="Arial" panose="020B0604020202020204" pitchFamily="34" charset="0"/>
              </a:rPr>
              <a:t>ELIGIBILITY CRITERIA</a:t>
            </a:r>
          </a:p>
          <a:p>
            <a:pPr lvl="3" algn="just">
              <a:lnSpc>
                <a:spcPct val="100000"/>
              </a:lnSpc>
            </a:pPr>
            <a:r>
              <a:rPr lang="en-US" sz="1400" dirty="0">
                <a:cs typeface="Arial" panose="020B0604020202020204" pitchFamily="34" charset="0"/>
              </a:rPr>
              <a:t>You can apply for the Johan Neeskens Legacy Grant if you meet the following conditions:</a:t>
            </a:r>
          </a:p>
          <a:p>
            <a:pPr marL="285750" lvl="3" indent="-285750" algn="just">
              <a:lnSpc>
                <a:spcPct val="100000"/>
              </a:lnSpc>
              <a:buFont typeface="Arial" panose="020B0604020202020204" pitchFamily="34" charset="0"/>
              <a:buChar char="•"/>
            </a:pPr>
            <a:r>
              <a:rPr lang="en-US" sz="1400" dirty="0">
                <a:cs typeface="Arial"/>
              </a:rPr>
              <a:t>You are a </a:t>
            </a:r>
            <a:r>
              <a:rPr lang="en-US" sz="1400" dirty="0" err="1">
                <a:cs typeface="Arial"/>
              </a:rPr>
              <a:t>WorldCoach</a:t>
            </a:r>
            <a:r>
              <a:rPr lang="en-US" sz="1400" dirty="0">
                <a:cs typeface="Arial"/>
              </a:rPr>
              <a:t> who has completed at least introductory level</a:t>
            </a:r>
          </a:p>
          <a:p>
            <a:pPr marL="285750" lvl="3" indent="-285750" algn="just">
              <a:lnSpc>
                <a:spcPct val="100000"/>
              </a:lnSpc>
              <a:buFont typeface="Arial" panose="020B0604020202020204" pitchFamily="34" charset="0"/>
              <a:buChar char="•"/>
            </a:pPr>
            <a:r>
              <a:rPr lang="en-US" sz="1400" dirty="0">
                <a:cs typeface="Arial"/>
              </a:rPr>
              <a:t>You will implement the proposed activity individually or with a group (max. 5 participants)</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Your proposal uses football as a tool for social impact </a:t>
            </a:r>
          </a:p>
          <a:p>
            <a:pPr marL="285750" lvl="3" indent="-285750" algn="just">
              <a:lnSpc>
                <a:spcPct val="100000"/>
              </a:lnSpc>
              <a:buFont typeface="Arial" panose="020B0604020202020204" pitchFamily="34" charset="0"/>
              <a:buChar char="•"/>
            </a:pPr>
            <a:r>
              <a:rPr lang="en-US" sz="1400" dirty="0">
                <a:cs typeface="Arial"/>
              </a:rPr>
              <a:t>Your written proposal is submitted in English (use of translation tools is allowed) and must include a budget of how the EUR 4.900 will be spent</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You are able to receive the funds through an international bank transfer (please check if this is possible before applying) or through a WorldCoaches-partner if WorldCoaches is still active in your country </a:t>
            </a:r>
          </a:p>
          <a:p>
            <a:pPr marL="285750" lvl="3" indent="-285750" algn="just">
              <a:lnSpc>
                <a:spcPct val="100000"/>
              </a:lnSpc>
              <a:buFont typeface="Arial" panose="020B0604020202020204" pitchFamily="34" charset="0"/>
              <a:buChar char="•"/>
            </a:pPr>
            <a:r>
              <a:rPr lang="en-US" sz="1400" dirty="0">
                <a:cs typeface="Arial"/>
              </a:rPr>
              <a:t>Your event will be implemented in </a:t>
            </a:r>
            <a:r>
              <a:rPr lang="en-US" sz="1400" b="1" dirty="0">
                <a:cs typeface="Arial"/>
              </a:rPr>
              <a:t>2026</a:t>
            </a:r>
          </a:p>
          <a:p>
            <a:pPr lvl="3" algn="just">
              <a:lnSpc>
                <a:spcPct val="100000"/>
              </a:lnSpc>
            </a:pPr>
            <a:endParaRPr lang="en-US" sz="1400" dirty="0">
              <a:solidFill>
                <a:srgbClr val="EB6209"/>
              </a:solidFill>
              <a:cs typeface="Arial" panose="020B0604020202020204" pitchFamily="34" charset="0"/>
            </a:endParaRPr>
          </a:p>
          <a:p>
            <a:pPr lvl="3" algn="just">
              <a:lnSpc>
                <a:spcPct val="100000"/>
              </a:lnSpc>
            </a:pPr>
            <a:r>
              <a:rPr lang="en-GB" sz="1400" b="1" dirty="0">
                <a:solidFill>
                  <a:srgbClr val="EB6209"/>
                </a:solidFill>
                <a:cs typeface="Arial" panose="020B0604020202020204" pitchFamily="34" charset="0"/>
              </a:rPr>
              <a:t>PROJECT CRITERIA</a:t>
            </a:r>
          </a:p>
          <a:p>
            <a:pPr lvl="3" algn="just">
              <a:lnSpc>
                <a:spcPct val="100000"/>
              </a:lnSpc>
            </a:pPr>
            <a:r>
              <a:rPr lang="en-US" sz="1400" dirty="0">
                <a:cs typeface="Arial" panose="020B0604020202020204" pitchFamily="34" charset="0"/>
              </a:rPr>
              <a:t>Your proposal should include at least the following information:</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Name(s) of applicant(s)</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Country and city of implementation</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Contact details (email and phone number)</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Title of the event</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Date of event(s)</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Goal(s) and description of the event (between 400-800 words)</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Location of the event</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Description of the target group (age, gender etc.)</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Estimated number of participants (boys/girls)</a:t>
            </a:r>
          </a:p>
          <a:p>
            <a:pPr marL="285750" lvl="3" indent="-285750" algn="just">
              <a:lnSpc>
                <a:spcPct val="100000"/>
              </a:lnSpc>
              <a:buFont typeface="Arial" panose="020B0604020202020204" pitchFamily="34" charset="0"/>
              <a:buChar char="•"/>
            </a:pPr>
            <a:r>
              <a:rPr lang="en-US" sz="1400" dirty="0">
                <a:cs typeface="Arial"/>
              </a:rPr>
              <a:t>Social issue(s) that will be addressed (e.g. bullying, gender equality, social cohesion)</a:t>
            </a:r>
          </a:p>
          <a:p>
            <a:pPr marL="285750" lvl="3" indent="-285750" algn="just">
              <a:lnSpc>
                <a:spcPct val="100000"/>
              </a:lnSpc>
              <a:buFont typeface="Arial" panose="020B0604020202020204" pitchFamily="34" charset="0"/>
              <a:buChar char="•"/>
            </a:pPr>
            <a:r>
              <a:rPr lang="en-US" sz="1400" dirty="0">
                <a:cs typeface="Arial" panose="020B0604020202020204" pitchFamily="34" charset="0"/>
              </a:rPr>
              <a:t>Why is this initiative relevant for the community?</a:t>
            </a:r>
          </a:p>
          <a:p>
            <a:pPr marL="285750" lvl="3" indent="-285750" algn="just">
              <a:lnSpc>
                <a:spcPct val="100000"/>
              </a:lnSpc>
              <a:buFont typeface="Arial" panose="020B0604020202020204" pitchFamily="34" charset="0"/>
              <a:buChar char="•"/>
            </a:pPr>
            <a:r>
              <a:rPr lang="en-US" sz="1400" dirty="0">
                <a:cs typeface="Arial"/>
              </a:rPr>
              <a:t>Which local stakeholders will be included? (e.g. municipality, school, local business</a:t>
            </a:r>
          </a:p>
          <a:p>
            <a:pPr marL="285750" lvl="3" indent="-285750" algn="just">
              <a:lnSpc>
                <a:spcPct val="100000"/>
              </a:lnSpc>
              <a:buFont typeface="Arial" panose="020B0604020202020204" pitchFamily="34" charset="0"/>
              <a:buChar char="•"/>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p:txBody>
      </p:sp>
    </p:spTree>
    <p:extLst>
      <p:ext uri="{BB962C8B-B14F-4D97-AF65-F5344CB8AC3E}">
        <p14:creationId xmlns:p14="http://schemas.microsoft.com/office/powerpoint/2010/main" val="5496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413A9A7-C4A1-432F-AE3F-789F3BEA1BAE}"/>
              </a:ext>
            </a:extLst>
          </p:cNvPr>
          <p:cNvSpPr txBox="1">
            <a:spLocks/>
          </p:cNvSpPr>
          <p:nvPr/>
        </p:nvSpPr>
        <p:spPr>
          <a:xfrm>
            <a:off x="400833" y="1408936"/>
            <a:ext cx="6078345" cy="5302734"/>
          </a:xfrm>
          <a:prstGeom prst="rect">
            <a:avLst/>
          </a:prstGeom>
        </p:spPr>
        <p:txBody>
          <a:bodyPr vert="horz" wrap="square" lIns="0" tIns="0" rIns="0" bIns="0" rtlCol="0">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r>
              <a:rPr lang="en-GB" sz="1400" b="1" dirty="0">
                <a:solidFill>
                  <a:srgbClr val="EB6209"/>
                </a:solidFill>
                <a:cs typeface="Arial" panose="020B0604020202020204" pitchFamily="34" charset="0"/>
              </a:rPr>
              <a:t>REPORTING REQUIREMENTS </a:t>
            </a:r>
          </a:p>
          <a:p>
            <a:pPr lvl="3" algn="just">
              <a:lnSpc>
                <a:spcPct val="100000"/>
              </a:lnSpc>
            </a:pPr>
            <a:r>
              <a:rPr lang="en-GB" sz="1400" dirty="0">
                <a:cs typeface="Arial" panose="020B0604020202020204" pitchFamily="34" charset="0"/>
              </a:rPr>
              <a:t>After implementation of the event, you must send us:</a:t>
            </a:r>
          </a:p>
          <a:p>
            <a:pPr marL="285750" lvl="3" indent="-285750" algn="just">
              <a:lnSpc>
                <a:spcPct val="100000"/>
              </a:lnSpc>
              <a:buFont typeface="Arial" panose="020B0604020202020204" pitchFamily="34" charset="0"/>
              <a:buChar char="•"/>
            </a:pPr>
            <a:r>
              <a:rPr lang="en-GB" sz="1400" dirty="0">
                <a:cs typeface="Arial" panose="020B0604020202020204" pitchFamily="34" charset="0"/>
              </a:rPr>
              <a:t>A short report about the event including the achievements</a:t>
            </a:r>
          </a:p>
          <a:p>
            <a:pPr marL="285750" lvl="3" indent="-285750" algn="just">
              <a:lnSpc>
                <a:spcPct val="100000"/>
              </a:lnSpc>
              <a:buFont typeface="Arial" panose="020B0604020202020204" pitchFamily="34" charset="0"/>
              <a:buChar char="•"/>
            </a:pPr>
            <a:r>
              <a:rPr lang="en-GB" sz="1400" dirty="0">
                <a:cs typeface="Arial" panose="020B0604020202020204" pitchFamily="34" charset="0"/>
              </a:rPr>
              <a:t>Number of children reached through the activities, their gender and age</a:t>
            </a:r>
          </a:p>
          <a:p>
            <a:pPr marL="285750" lvl="3" indent="-285750" algn="just">
              <a:lnSpc>
                <a:spcPct val="100000"/>
              </a:lnSpc>
              <a:buFont typeface="Arial" panose="020B0604020202020204" pitchFamily="34" charset="0"/>
              <a:buChar char="•"/>
            </a:pPr>
            <a:r>
              <a:rPr lang="en-GB" sz="1400" dirty="0">
                <a:cs typeface="Arial" panose="020B0604020202020204" pitchFamily="34" charset="0"/>
              </a:rPr>
              <a:t>Pictures (and videos) of the event</a:t>
            </a:r>
          </a:p>
          <a:p>
            <a:pPr lvl="3">
              <a:lnSpc>
                <a:spcPct val="100000"/>
              </a:lnSpc>
            </a:pPr>
            <a:endParaRPr lang="en-GB" sz="1400" dirty="0">
              <a:cs typeface="Arial" panose="020B0604020202020204" pitchFamily="34" charset="0"/>
            </a:endParaRPr>
          </a:p>
          <a:p>
            <a:pPr lvl="3">
              <a:lnSpc>
                <a:spcPct val="100000"/>
              </a:lnSpc>
            </a:pPr>
            <a:r>
              <a:rPr lang="en-GB" sz="1400" b="1" dirty="0">
                <a:solidFill>
                  <a:srgbClr val="EB6209"/>
                </a:solidFill>
                <a:cs typeface="Arial" panose="020B0604020202020204" pitchFamily="34" charset="0"/>
              </a:rPr>
              <a:t>ALLOCATION PROCEDURE</a:t>
            </a:r>
          </a:p>
          <a:p>
            <a:pPr marL="342900" lvl="3" indent="-342900">
              <a:lnSpc>
                <a:spcPct val="100000"/>
              </a:lnSpc>
              <a:buFont typeface="+mj-lt"/>
              <a:buAutoNum type="arabicPeriod"/>
            </a:pPr>
            <a:r>
              <a:rPr lang="en-GB" sz="1400" dirty="0">
                <a:cs typeface="Arial" panose="020B0604020202020204" pitchFamily="34" charset="0"/>
              </a:rPr>
              <a:t>All applications will be scored independently by two staff members from the WorldCoaches dpt. to make a shortlist of 3 – 5 proposals</a:t>
            </a:r>
          </a:p>
          <a:p>
            <a:pPr marL="342900" lvl="3" indent="-342900">
              <a:lnSpc>
                <a:spcPct val="100000"/>
              </a:lnSpc>
              <a:buFont typeface="+mj-lt"/>
              <a:buAutoNum type="arabicPeriod"/>
            </a:pPr>
            <a:r>
              <a:rPr lang="en-GB" sz="1400" dirty="0">
                <a:cs typeface="Arial" panose="020B0604020202020204" pitchFamily="34" charset="0"/>
              </a:rPr>
              <a:t>A jury</a:t>
            </a:r>
            <a:r>
              <a:rPr lang="en-GB" sz="1400" b="1" dirty="0">
                <a:solidFill>
                  <a:srgbClr val="FF0000"/>
                </a:solidFill>
                <a:cs typeface="Arial" panose="020B0604020202020204" pitchFamily="34" charset="0"/>
              </a:rPr>
              <a:t> </a:t>
            </a:r>
            <a:r>
              <a:rPr lang="en-GB" sz="1400" dirty="0">
                <a:cs typeface="Arial" panose="020B0604020202020204" pitchFamily="34" charset="0"/>
              </a:rPr>
              <a:t>will assess the shortlist and will score each application individually</a:t>
            </a:r>
          </a:p>
          <a:p>
            <a:pPr marL="342900" lvl="3" indent="-342900">
              <a:lnSpc>
                <a:spcPct val="100000"/>
              </a:lnSpc>
              <a:buFont typeface="+mj-lt"/>
              <a:buAutoNum type="arabicPeriod"/>
            </a:pPr>
            <a:r>
              <a:rPr lang="en-GB" sz="1400" dirty="0">
                <a:cs typeface="Arial" panose="020B0604020202020204" pitchFamily="34" charset="0"/>
              </a:rPr>
              <a:t>Scores of the jury members are added up and the highest total score wins </a:t>
            </a:r>
          </a:p>
          <a:p>
            <a:pPr marL="342900" lvl="3" indent="-342900">
              <a:lnSpc>
                <a:spcPct val="100000"/>
              </a:lnSpc>
              <a:buFont typeface="+mj-lt"/>
              <a:buAutoNum type="arabicPeriod"/>
            </a:pPr>
            <a:r>
              <a:rPr lang="en-GB" sz="1400" dirty="0">
                <a:cs typeface="Arial" panose="020B0604020202020204" pitchFamily="34" charset="0"/>
              </a:rPr>
              <a:t>In case of a tie, the jury will meet and determine a winner</a:t>
            </a:r>
          </a:p>
          <a:p>
            <a:pPr lvl="3">
              <a:lnSpc>
                <a:spcPct val="100000"/>
              </a:lnSpc>
            </a:pPr>
            <a:endParaRPr lang="en-GB" sz="1400" dirty="0">
              <a:cs typeface="Arial" panose="020B0604020202020204" pitchFamily="34" charset="0"/>
            </a:endParaRPr>
          </a:p>
          <a:p>
            <a:pPr lvl="3">
              <a:lnSpc>
                <a:spcPct val="100000"/>
              </a:lnSpc>
            </a:pPr>
            <a:r>
              <a:rPr lang="en-GB" sz="1400" dirty="0">
                <a:cs typeface="Arial" panose="020B0604020202020204" pitchFamily="34" charset="0"/>
              </a:rPr>
              <a:t>If you are interested, please submit your proposal no later than </a:t>
            </a:r>
            <a:r>
              <a:rPr lang="en-GB" sz="1400" b="1" dirty="0">
                <a:solidFill>
                  <a:schemeClr val="tx1"/>
                </a:solidFill>
                <a:cs typeface="Arial" panose="020B0604020202020204" pitchFamily="34" charset="0"/>
              </a:rPr>
              <a:t>May 31</a:t>
            </a:r>
            <a:r>
              <a:rPr lang="en-GB" sz="1400" b="1" baseline="30000" dirty="0">
                <a:solidFill>
                  <a:schemeClr val="tx1"/>
                </a:solidFill>
                <a:cs typeface="Arial" panose="020B0604020202020204" pitchFamily="34" charset="0"/>
              </a:rPr>
              <a:t>st</a:t>
            </a:r>
            <a:r>
              <a:rPr lang="en-GB" sz="1400" b="1" dirty="0">
                <a:solidFill>
                  <a:schemeClr val="tx1"/>
                </a:solidFill>
                <a:cs typeface="Arial" panose="020B0604020202020204" pitchFamily="34" charset="0"/>
              </a:rPr>
              <a:t>, 2026, </a:t>
            </a:r>
            <a:r>
              <a:rPr lang="en-GB" sz="1400" dirty="0">
                <a:cs typeface="Arial" panose="020B0604020202020204" pitchFamily="34" charset="0"/>
              </a:rPr>
              <a:t>by sending an email with all the required information to WorldCoaches@KNVB.nl.</a:t>
            </a:r>
          </a:p>
          <a:p>
            <a:pPr lvl="3">
              <a:lnSpc>
                <a:spcPct val="100000"/>
              </a:lnSpc>
            </a:pPr>
            <a:r>
              <a:rPr lang="en-GB" sz="1400" dirty="0">
                <a:cs typeface="Arial" panose="020B0604020202020204" pitchFamily="34" charset="0"/>
              </a:rPr>
              <a:t>You will be informed with the results no later than </a:t>
            </a:r>
            <a:r>
              <a:rPr lang="en-GB" sz="1400" b="1" dirty="0">
                <a:solidFill>
                  <a:schemeClr val="tx1"/>
                </a:solidFill>
                <a:cs typeface="Arial" panose="020B0604020202020204" pitchFamily="34" charset="0"/>
              </a:rPr>
              <a:t>June 30</a:t>
            </a:r>
            <a:r>
              <a:rPr lang="en-GB" sz="1400" b="1" baseline="30000" dirty="0">
                <a:solidFill>
                  <a:schemeClr val="tx1"/>
                </a:solidFill>
                <a:cs typeface="Arial" panose="020B0604020202020204" pitchFamily="34" charset="0"/>
              </a:rPr>
              <a:t>th</a:t>
            </a:r>
            <a:r>
              <a:rPr lang="en-GB" sz="1400" b="1" dirty="0">
                <a:solidFill>
                  <a:schemeClr val="tx1"/>
                </a:solidFill>
                <a:cs typeface="Arial" panose="020B0604020202020204" pitchFamily="34" charset="0"/>
              </a:rPr>
              <a:t>, 2026,</a:t>
            </a:r>
            <a:r>
              <a:rPr lang="en-GB" sz="1400" dirty="0">
                <a:solidFill>
                  <a:schemeClr val="tx1"/>
                </a:solidFill>
                <a:cs typeface="Arial" panose="020B0604020202020204" pitchFamily="34" charset="0"/>
              </a:rPr>
              <a:t> </a:t>
            </a:r>
            <a:r>
              <a:rPr lang="en-GB" sz="1400" dirty="0">
                <a:cs typeface="Arial" panose="020B0604020202020204" pitchFamily="34" charset="0"/>
              </a:rPr>
              <a:t>after the deadline.</a:t>
            </a:r>
          </a:p>
          <a:p>
            <a:pPr marL="298186" lvl="4" indent="-171450" algn="just"/>
            <a:endParaRPr lang="en-GB" sz="1400" dirty="0">
              <a:latin typeface="Arial" panose="020B0604020202020204" pitchFamily="34" charset="0"/>
              <a:cs typeface="Arial" panose="020B0604020202020204" pitchFamily="34" charset="0"/>
            </a:endParaRPr>
          </a:p>
          <a:p>
            <a:pPr marL="171450" lvl="3" indent="-1714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00787"/>
      </p:ext>
    </p:extLst>
  </p:cSld>
  <p:clrMapOvr>
    <a:masterClrMapping/>
  </p:clrMapOvr>
</p:sld>
</file>

<file path=ppt/theme/theme1.xml><?xml version="1.0" encoding="utf-8"?>
<a:theme xmlns:a="http://schemas.openxmlformats.org/drawingml/2006/main" name="1_Office Theme">
  <a:themeElements>
    <a:clrScheme name="KNVB WorldCoaches">
      <a:dk1>
        <a:sysClr val="windowText" lastClr="000000"/>
      </a:dk1>
      <a:lt1>
        <a:sysClr val="window" lastClr="FFFFFF"/>
      </a:lt1>
      <a:dk2>
        <a:srgbClr val="5E3B27"/>
      </a:dk2>
      <a:lt2>
        <a:srgbClr val="64B8E1"/>
      </a:lt2>
      <a:accent1>
        <a:srgbClr val="64B8E1"/>
      </a:accent1>
      <a:accent2>
        <a:srgbClr val="5E3B27"/>
      </a:accent2>
      <a:accent3>
        <a:srgbClr val="EB6209"/>
      </a:accent3>
      <a:accent4>
        <a:srgbClr val="FFCE00"/>
      </a:accent4>
      <a:accent5>
        <a:srgbClr val="5B9BD5"/>
      </a:accent5>
      <a:accent6>
        <a:srgbClr val="70AD47"/>
      </a:accent6>
      <a:hlink>
        <a:srgbClr val="0563C1"/>
      </a:hlink>
      <a:folHlink>
        <a:srgbClr val="954F72"/>
      </a:folHlink>
    </a:clrScheme>
    <a:fontScheme name="Worldcoaches">
      <a:majorFont>
        <a:latin typeface="Baron von Wesseling"/>
        <a:ea typeface=""/>
        <a:cs typeface=""/>
      </a:majorFont>
      <a:minorFont>
        <a:latin typeface="Baron von Wesselin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ln>
          <a:solidFill>
            <a:schemeClr val="bg2"/>
          </a:solidFill>
        </a:ln>
      </a:spPr>
      <a:bodyPr vert="horz" wrap="square" lIns="108000" tIns="72000" rIns="72000" bIns="108000" rtlCol="0">
        <a:spAutoFit/>
      </a:bodyPr>
      <a:lstStyle>
        <a:defPPr algn="l">
          <a:defRPr dirty="0">
            <a:solidFill>
              <a:schemeClr val="bg2">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eb0b420-15b3-4b7b-935a-8d783852d96d" xsi:nil="true"/>
    <lcf76f155ced4ddcb4097134ff3c332f xmlns="bfd71288-23d8-4bce-a811-5ce54f4ae3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682F38358F70478DF7592786CAFAF2" ma:contentTypeVersion="19" ma:contentTypeDescription="Een nieuw document maken." ma:contentTypeScope="" ma:versionID="03af17c24fe356ad7ab542428519cfa3">
  <xsd:schema xmlns:xsd="http://www.w3.org/2001/XMLSchema" xmlns:xs="http://www.w3.org/2001/XMLSchema" xmlns:p="http://schemas.microsoft.com/office/2006/metadata/properties" xmlns:ns2="bfd71288-23d8-4bce-a811-5ce54f4ae370" xmlns:ns3="1699e239-d5b1-41eb-92e7-0f5be4eff8c7" xmlns:ns4="aeb0b420-15b3-4b7b-935a-8d783852d96d" targetNamespace="http://schemas.microsoft.com/office/2006/metadata/properties" ma:root="true" ma:fieldsID="dbe8a737611d8761516868f8cd6b7527" ns2:_="" ns3:_="" ns4:_="">
    <xsd:import namespace="bfd71288-23d8-4bce-a811-5ce54f4ae370"/>
    <xsd:import namespace="1699e239-d5b1-41eb-92e7-0f5be4eff8c7"/>
    <xsd:import namespace="aeb0b420-15b3-4b7b-935a-8d783852d9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71288-23d8-4bce-a811-5ce54f4ae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2312074-5451-4a96-bd86-1e695ef29e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99e239-d5b1-41eb-92e7-0f5be4eff8c7"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b0b420-15b3-4b7b-935a-8d783852d96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94ca4ad-f7c6-4445-b065-197a48080495}" ma:internalName="TaxCatchAll" ma:showField="CatchAllData" ma:web="1699e239-d5b1-41eb-92e7-0f5be4eff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96DE5-03E4-4A64-B513-10ED64042DDB}">
  <ds:schemaRefs>
    <ds:schemaRef ds:uri="http://schemas.microsoft.com/sharepoint/v3/contenttype/forms"/>
  </ds:schemaRefs>
</ds:datastoreItem>
</file>

<file path=customXml/itemProps2.xml><?xml version="1.0" encoding="utf-8"?>
<ds:datastoreItem xmlns:ds="http://schemas.openxmlformats.org/officeDocument/2006/customXml" ds:itemID="{066DFBF5-BBA6-41C6-9E44-8D4DD1B3F8E4}">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bfd71288-23d8-4bce-a811-5ce54f4ae370"/>
    <ds:schemaRef ds:uri="http://purl.org/dc/terms/"/>
    <ds:schemaRef ds:uri="aeb0b420-15b3-4b7b-935a-8d783852d96d"/>
    <ds:schemaRef ds:uri="1699e239-d5b1-41eb-92e7-0f5be4eff8c7"/>
    <ds:schemaRef ds:uri="http://purl.org/dc/dcmitype/"/>
  </ds:schemaRefs>
</ds:datastoreItem>
</file>

<file path=customXml/itemProps3.xml><?xml version="1.0" encoding="utf-8"?>
<ds:datastoreItem xmlns:ds="http://schemas.openxmlformats.org/officeDocument/2006/customXml" ds:itemID="{77A1B88F-3074-428A-AEE2-E366FC2AA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71288-23d8-4bce-a811-5ce54f4ae370"/>
    <ds:schemaRef ds:uri="1699e239-d5b1-41eb-92e7-0f5be4eff8c7"/>
    <ds:schemaRef ds:uri="aeb0b420-15b3-4b7b-935a-8d783852d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5d9b777-8709-4e69-9b11-86e91ff18fb5}" enabled="0" method="" siteId="{65d9b777-8709-4e69-9b11-86e91ff18fb5}" removed="1"/>
</clbl:labelList>
</file>

<file path=docProps/app.xml><?xml version="1.0" encoding="utf-8"?>
<Properties xmlns="http://schemas.openxmlformats.org/officeDocument/2006/extended-properties" xmlns:vt="http://schemas.openxmlformats.org/officeDocument/2006/docPropsVTypes">
  <TotalTime>1924</TotalTime>
  <Words>645</Words>
  <Application>Microsoft Office PowerPoint</Application>
  <PresentationFormat>A4 (210 x 297 mm)</PresentationFormat>
  <Paragraphs>52</Paragraphs>
  <Slides>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Baron von Wesseling</vt:lpstr>
      <vt:lpstr>Block BE ExtraCn</vt:lpstr>
      <vt:lpstr>Calibri</vt:lpstr>
      <vt:lpstr>1_Office Theme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Kervel, Naomi</dc:creator>
  <cp:lastModifiedBy>Welscher, Frank te</cp:lastModifiedBy>
  <cp:revision>29</cp:revision>
  <dcterms:created xsi:type="dcterms:W3CDTF">2019-07-10T08:14:11Z</dcterms:created>
  <dcterms:modified xsi:type="dcterms:W3CDTF">2026-04-13T07:13:29Z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0x010100A2682F38358F70478DF7592786CAFAF2</vt:lpwstr>
  </property>
  <property fmtid="{D5CDD505-2E9C-101B-9397-08002B2CF9AE}" pid="3" name="MediaServiceImageTags">
    <vt:lpwstr/>
  </property>
</Properties>
</file>