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9"/>
  </p:notesMasterIdLst>
  <p:handoutMasterIdLst>
    <p:handoutMasterId r:id="rId10"/>
  </p:handoutMasterIdLst>
  <p:sldIdLst>
    <p:sldId id="316" r:id="rId5"/>
    <p:sldId id="319" r:id="rId6"/>
    <p:sldId id="259" r:id="rId7"/>
    <p:sldId id="320" r:id="rId8"/>
  </p:sldIdLst>
  <p:sldSz cx="6858000" cy="9906000" type="A4"/>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461A4A-88AB-5CBA-3E57-CEDBA174AE6B}" name="Beesems, Jesse" initials="BJ" userId="S::jesse.beesems@knvb.nl::5c50213c-9f5d-47e5-a9ee-966bbdce8b7d" providerId="AD"/>
  <p188:author id="{5A8FD29C-51DE-6521-4C6B-DDDB7D5F9BA2}" name="Star, Michael van der" initials="Mv" userId="S::Michael.vanderstar@knvb.nl::1ce4b33f-d171-47a8-87ac-8ce2f07e4a84" providerId="AD"/>
  <p188:author id="{54BFDC9D-BC2C-D275-2425-C9D2EC9F9BB5}" name="Patist, Isa" initials="PI" userId="S::Isa.Patist@knvb.nl::3835e66c-6ea4-4a1f-825d-255d217188cc" providerId="AD"/>
  <p188:author id="{414EA1A7-16E7-06D8-F872-8BCE3629C332}" name="Freijsen, Tom" initials="TF" userId="S::Tom.Freijsen@knvb.nl::b0e2b316-41f8-40d4-8c9b-14b0cb5fd57d" providerId="AD"/>
  <p188:author id="{274988AB-EFAE-E782-AEDE-B8679CF64EE6}" name="Beesems, Jesse" initials="JB" userId="Beesems, Jesse" providerId="None"/>
  <p188:author id="{665ACABE-4D6A-6579-2EC0-A911CDEEE3C5}" name="Hermens, Merijn" initials="MH" userId="S::merijn.hermens@knvb.nl::92aa9757-b112-4fa6-8bc1-ec65ae25b468" providerId="AD"/>
  <p188:author id="{C3BE5CF8-2983-2AC4-A7D3-30CF1BA76349}" name="Beesems, Jesse" initials="BJ" userId="S::Jesse.Beesems@knvb.nl::5c50213c-9f5d-47e5-a9ee-966bbdce8b7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Frank, Remco" initials="FR" lastIdx="1" clrIdx="0">
    <p:extLst>
      <p:ext uri="{19B8F6BF-5375-455C-9EA6-DF929625EA0E}">
        <p15:presenceInfo xmlns:p15="http://schemas.microsoft.com/office/powerpoint/2012/main" userId="S::remco.frank@knvb.nl::2963e5cf-ef89-451a-abbf-7f99069a87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E3B27"/>
    <a:srgbClr val="EB62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F775E-1BF6-4370-9E9E-9F32197203FE}" v="50" dt="2026-04-10T11:20:19.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18" autoAdjust="0"/>
    <p:restoredTop sz="94660"/>
  </p:normalViewPr>
  <p:slideViewPr>
    <p:cSldViewPr snapToGrid="0">
      <p:cViewPr varScale="1">
        <p:scale>
          <a:sx n="51" d="100"/>
          <a:sy n="51" d="100"/>
        </p:scale>
        <p:origin x="198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8/10/relationships/authors" Target="author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CFB82E29-F570-4320-B0BE-8CE8E0C7A30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6D7544A6-24F1-4C1F-A015-28C77D3D3DB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0C16E7-0315-4E21-BB60-DC3B56BF90C5}" type="datetimeFigureOut">
              <a:rPr lang="nl-NL" smtClean="0"/>
              <a:t>13-4-2026</a:t>
            </a:fld>
            <a:endParaRPr lang="nl-NL"/>
          </a:p>
        </p:txBody>
      </p:sp>
      <p:sp>
        <p:nvSpPr>
          <p:cNvPr id="4" name="Tijdelijke aanduiding voor voettekst 3">
            <a:extLst>
              <a:ext uri="{FF2B5EF4-FFF2-40B4-BE49-F238E27FC236}">
                <a16:creationId xmlns:a16="http://schemas.microsoft.com/office/drawing/2014/main" id="{D348856C-CD16-4EE5-88E4-B80A313BBC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ABF7D0D-1C20-42AC-89E9-31E11C30AA9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C36FDCD-DD31-4BA9-8769-2435874DAD5D}" type="slidenum">
              <a:rPr lang="nl-NL" smtClean="0"/>
              <a:t>‹nr.›</a:t>
            </a:fld>
            <a:endParaRPr lang="nl-NL"/>
          </a:p>
        </p:txBody>
      </p:sp>
    </p:spTree>
    <p:extLst>
      <p:ext uri="{BB962C8B-B14F-4D97-AF65-F5344CB8AC3E}">
        <p14:creationId xmlns:p14="http://schemas.microsoft.com/office/powerpoint/2010/main" val="387146468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A6E68A-7986-4F4B-817B-50976F3ACFD6}" type="datetimeFigureOut">
              <a:rPr lang="nl-NL" smtClean="0"/>
              <a:t>13-4-2026</a:t>
            </a:fld>
            <a:endParaRPr lang="nl-NL"/>
          </a:p>
        </p:txBody>
      </p:sp>
      <p:sp>
        <p:nvSpPr>
          <p:cNvPr id="4" name="Tijdelijke aanduiding voor dia-afbeelding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784F87-7CF9-4FDF-95AD-687A8C6D2FDC}" type="slidenum">
              <a:rPr lang="nl-NL" smtClean="0"/>
              <a:t>‹nr.›</a:t>
            </a:fld>
            <a:endParaRPr lang="nl-NL"/>
          </a:p>
        </p:txBody>
      </p:sp>
    </p:spTree>
    <p:extLst>
      <p:ext uri="{BB962C8B-B14F-4D97-AF65-F5344CB8AC3E}">
        <p14:creationId xmlns:p14="http://schemas.microsoft.com/office/powerpoint/2010/main" val="16098209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151539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0756E131-5FD6-499A-BEBC-E8C40C411105}"/>
              </a:ext>
            </a:extLst>
          </p:cNvPr>
          <p:cNvSpPr>
            <a:spLocks noGrp="1"/>
          </p:cNvSpPr>
          <p:nvPr>
            <p:ph type="pic" sz="quarter" idx="11" hasCustomPrompt="1"/>
          </p:nvPr>
        </p:nvSpPr>
        <p:spPr>
          <a:xfrm flipH="1">
            <a:off x="325473" y="349620"/>
            <a:ext cx="6207053" cy="9173966"/>
          </a:xfrm>
          <a:custGeom>
            <a:avLst/>
            <a:gdLst>
              <a:gd name="connsiteX0" fmla="*/ 5365280 w 6842127"/>
              <a:gd name="connsiteY0" fmla="*/ 0 h 9901709"/>
              <a:gd name="connsiteX1" fmla="*/ 282473 w 6842127"/>
              <a:gd name="connsiteY1" fmla="*/ 0 h 9901709"/>
              <a:gd name="connsiteX2" fmla="*/ 0 w 6842127"/>
              <a:gd name="connsiteY2" fmla="*/ 282473 h 9901709"/>
              <a:gd name="connsiteX3" fmla="*/ 0 w 6842127"/>
              <a:gd name="connsiteY3" fmla="*/ 1873289 h 9901709"/>
              <a:gd name="connsiteX4" fmla="*/ 0 w 6842127"/>
              <a:gd name="connsiteY4" fmla="*/ 8028420 h 9901709"/>
              <a:gd name="connsiteX5" fmla="*/ 0 w 6842127"/>
              <a:gd name="connsiteY5" fmla="*/ 9619236 h 9901709"/>
              <a:gd name="connsiteX6" fmla="*/ 282473 w 6842127"/>
              <a:gd name="connsiteY6" fmla="*/ 9901709 h 9901709"/>
              <a:gd name="connsiteX7" fmla="*/ 5365280 w 6842127"/>
              <a:gd name="connsiteY7" fmla="*/ 9901709 h 9901709"/>
              <a:gd name="connsiteX8" fmla="*/ 5365280 w 6842127"/>
              <a:gd name="connsiteY8" fmla="*/ 9901237 h 9901709"/>
              <a:gd name="connsiteX9" fmla="*/ 6559654 w 6842127"/>
              <a:gd name="connsiteY9" fmla="*/ 9901237 h 9901709"/>
              <a:gd name="connsiteX10" fmla="*/ 6842127 w 6842127"/>
              <a:gd name="connsiteY10" fmla="*/ 9618764 h 9901709"/>
              <a:gd name="connsiteX11" fmla="*/ 6842127 w 6842127"/>
              <a:gd name="connsiteY11" fmla="*/ 8028892 h 9901709"/>
              <a:gd name="connsiteX12" fmla="*/ 6842127 w 6842127"/>
              <a:gd name="connsiteY12" fmla="*/ 1872817 h 9901709"/>
              <a:gd name="connsiteX13" fmla="*/ 6842127 w 6842127"/>
              <a:gd name="connsiteY13" fmla="*/ 282945 h 9901709"/>
              <a:gd name="connsiteX14" fmla="*/ 6559654 w 6842127"/>
              <a:gd name="connsiteY14" fmla="*/ 472 h 9901709"/>
              <a:gd name="connsiteX15" fmla="*/ 5365280 w 6842127"/>
              <a:gd name="connsiteY15" fmla="*/ 472 h 9901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42127" h="9901709">
                <a:moveTo>
                  <a:pt x="5365280" y="0"/>
                </a:moveTo>
                <a:lnTo>
                  <a:pt x="282473" y="0"/>
                </a:lnTo>
                <a:cubicBezTo>
                  <a:pt x="126467" y="0"/>
                  <a:pt x="0" y="126467"/>
                  <a:pt x="0" y="282473"/>
                </a:cubicBezTo>
                <a:lnTo>
                  <a:pt x="0" y="1873289"/>
                </a:lnTo>
                <a:lnTo>
                  <a:pt x="0" y="8028420"/>
                </a:lnTo>
                <a:lnTo>
                  <a:pt x="0" y="9619236"/>
                </a:lnTo>
                <a:cubicBezTo>
                  <a:pt x="0" y="9775242"/>
                  <a:pt x="126467" y="9901709"/>
                  <a:pt x="282473" y="9901709"/>
                </a:cubicBezTo>
                <a:lnTo>
                  <a:pt x="5365280" y="9901709"/>
                </a:lnTo>
                <a:lnTo>
                  <a:pt x="5365280" y="9901237"/>
                </a:lnTo>
                <a:lnTo>
                  <a:pt x="6559654" y="9901237"/>
                </a:lnTo>
                <a:cubicBezTo>
                  <a:pt x="6715660" y="9901237"/>
                  <a:pt x="6842127" y="9774770"/>
                  <a:pt x="6842127" y="9618764"/>
                </a:cubicBezTo>
                <a:lnTo>
                  <a:pt x="6842127" y="8028892"/>
                </a:lnTo>
                <a:lnTo>
                  <a:pt x="6842127" y="1872817"/>
                </a:lnTo>
                <a:lnTo>
                  <a:pt x="6842127" y="282945"/>
                </a:lnTo>
                <a:cubicBezTo>
                  <a:pt x="6842127" y="126939"/>
                  <a:pt x="6715660" y="472"/>
                  <a:pt x="6559654" y="472"/>
                </a:cubicBezTo>
                <a:lnTo>
                  <a:pt x="5365280" y="472"/>
                </a:lnTo>
                <a:close/>
              </a:path>
            </a:pathLst>
          </a:custGeom>
          <a:solidFill>
            <a:schemeClr val="bg1">
              <a:lumMod val="85000"/>
            </a:schemeClr>
          </a:solidFill>
        </p:spPr>
        <p:txBody>
          <a:bodyPr wrap="square" bIns="1368000" anchor="ctr" anchorCtr="0">
            <a:noAutofit/>
          </a:bodyPr>
          <a:lstStyle>
            <a:lvl1pPr algn="ctr">
              <a:defRPr cap="none">
                <a:solidFill>
                  <a:schemeClr val="bg1">
                    <a:lumMod val="65000"/>
                  </a:schemeClr>
                </a:solidFill>
              </a:defRPr>
            </a:lvl1pPr>
          </a:lstStyle>
          <a:p>
            <a:r>
              <a:rPr lang="en-GB" dirty="0"/>
              <a:t>Click icon to place picture</a:t>
            </a:r>
          </a:p>
        </p:txBody>
      </p:sp>
      <p:sp>
        <p:nvSpPr>
          <p:cNvPr id="2" name="Title 1"/>
          <p:cNvSpPr>
            <a:spLocks noGrp="1"/>
          </p:cNvSpPr>
          <p:nvPr>
            <p:ph type="ctrTitle"/>
          </p:nvPr>
        </p:nvSpPr>
        <p:spPr>
          <a:xfrm>
            <a:off x="514350" y="10056747"/>
            <a:ext cx="5829300" cy="205312"/>
          </a:xfrm>
          <a:prstGeom prst="rect">
            <a:avLst/>
          </a:prstGeom>
        </p:spPr>
        <p:txBody>
          <a:bodyPr anchor="b"/>
          <a:lstStyle>
            <a:lvl1pPr algn="ctr">
              <a:defRPr sz="1452"/>
            </a:lvl1pPr>
          </a:lstStyle>
          <a:p>
            <a:r>
              <a:rPr lang="en-GB" dirty="0"/>
              <a:t>Click to edit Master title style</a:t>
            </a:r>
          </a:p>
        </p:txBody>
      </p:sp>
      <p:sp>
        <p:nvSpPr>
          <p:cNvPr id="3" name="Subtitle 2"/>
          <p:cNvSpPr>
            <a:spLocks noGrp="1"/>
          </p:cNvSpPr>
          <p:nvPr>
            <p:ph type="subTitle" idx="1"/>
          </p:nvPr>
        </p:nvSpPr>
        <p:spPr>
          <a:xfrm>
            <a:off x="857250" y="10395056"/>
            <a:ext cx="5143500" cy="94815"/>
          </a:xfrm>
        </p:spPr>
        <p:txBody>
          <a:bodyPr/>
          <a:lstStyle>
            <a:lvl1pPr marL="0" indent="0" algn="ctr">
              <a:buNone/>
              <a:defRPr sz="635"/>
            </a:lvl1pPr>
            <a:lvl2pPr marL="342892" indent="0" algn="ctr">
              <a:buNone/>
              <a:defRPr sz="1500"/>
            </a:lvl2pPr>
            <a:lvl3pPr marL="685783" indent="0" algn="ctr">
              <a:buNone/>
              <a:defRPr sz="1350"/>
            </a:lvl3pPr>
            <a:lvl4pPr marL="1028676" indent="0" algn="ctr">
              <a:buNone/>
              <a:defRPr sz="1200"/>
            </a:lvl4pPr>
            <a:lvl5pPr marL="1371568" indent="0" algn="ctr">
              <a:buNone/>
              <a:defRPr sz="1200"/>
            </a:lvl5pPr>
            <a:lvl6pPr marL="1714459" indent="0" algn="ctr">
              <a:buNone/>
              <a:defRPr sz="1200"/>
            </a:lvl6pPr>
            <a:lvl7pPr marL="2057351" indent="0" algn="ctr">
              <a:buNone/>
              <a:defRPr sz="1200"/>
            </a:lvl7pPr>
            <a:lvl8pPr marL="2400243" indent="0" algn="ctr">
              <a:buNone/>
              <a:defRPr sz="1200"/>
            </a:lvl8pPr>
            <a:lvl9pPr marL="2743135" indent="0" algn="ctr">
              <a:buNone/>
              <a:defRPr sz="1200"/>
            </a:lvl9pPr>
          </a:lstStyle>
          <a:p>
            <a:r>
              <a:rPr lang="en-GB" dirty="0"/>
              <a:t>Click to edit Master subtitle style</a:t>
            </a:r>
          </a:p>
        </p:txBody>
      </p:sp>
    </p:spTree>
    <p:extLst>
      <p:ext uri="{BB962C8B-B14F-4D97-AF65-F5344CB8AC3E}">
        <p14:creationId xmlns:p14="http://schemas.microsoft.com/office/powerpoint/2010/main" val="2347807803"/>
      </p:ext>
    </p:extLst>
  </p:cSld>
  <p:clrMapOvr>
    <a:masterClrMapping/>
  </p:clrMapOvr>
  <p:extLst>
    <p:ext uri="{DCECCB84-F9BA-43D5-87BE-67443E8EF086}">
      <p15:sldGuideLst xmlns:p15="http://schemas.microsoft.com/office/powerpoint/2012/main">
        <p15:guide id="1" pos="4536">
          <p15:clr>
            <a:srgbClr val="FBAE40"/>
          </p15:clr>
        </p15:guide>
        <p15:guide id="2" orient="horz" pos="238">
          <p15:clr>
            <a:srgbClr val="FBAE40"/>
          </p15:clr>
        </p15:guide>
        <p15:guide id="3" pos="226">
          <p15:clr>
            <a:srgbClr val="FBAE40"/>
          </p15:clr>
        </p15:guide>
        <p15:guide id="4" orient="horz" pos="647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with foo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19E6EB-4E99-48E0-893C-3A12925CF11C}"/>
              </a:ext>
            </a:extLst>
          </p:cNvPr>
          <p:cNvSpPr/>
          <p:nvPr userDrawn="1"/>
        </p:nvSpPr>
        <p:spPr>
          <a:xfrm>
            <a:off x="195444" y="216188"/>
            <a:ext cx="6532435" cy="11675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white"/>
              </a:solidFill>
              <a:effectLst/>
              <a:uLnTx/>
              <a:uFillTx/>
              <a:latin typeface="Baron von Wesseling"/>
              <a:ea typeface="+mn-ea"/>
              <a:cs typeface="+mn-cs"/>
            </a:endParaRPr>
          </a:p>
        </p:txBody>
      </p:sp>
    </p:spTree>
    <p:extLst>
      <p:ext uri="{BB962C8B-B14F-4D97-AF65-F5344CB8AC3E}">
        <p14:creationId xmlns:p14="http://schemas.microsoft.com/office/powerpoint/2010/main" val="1047716065"/>
      </p:ext>
    </p:extLst>
  </p:cSld>
  <p:clrMapOvr>
    <a:masterClrMapping/>
  </p:clrMapOvr>
  <p:extLst>
    <p:ext uri="{DCECCB84-F9BA-43D5-87BE-67443E8EF086}">
      <p15:sldGuideLst xmlns:p15="http://schemas.microsoft.com/office/powerpoint/2012/main">
        <p15:guide id="1" pos="363">
          <p15:clr>
            <a:srgbClr val="FBAE40"/>
          </p15:clr>
        </p15:guide>
        <p15:guide id="2" orient="horz" pos="6225">
          <p15:clr>
            <a:srgbClr val="FBAE40"/>
          </p15:clr>
        </p15:guide>
        <p15:guide id="3" orient="horz" pos="238">
          <p15:clr>
            <a:srgbClr val="FBAE40"/>
          </p15:clr>
        </p15:guide>
        <p15:guide id="4" pos="4399">
          <p15:clr>
            <a:srgbClr val="FBAE40"/>
          </p15:clr>
        </p15:guide>
        <p15:guide id="5" pos="2381">
          <p15:clr>
            <a:srgbClr val="547EBF"/>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03930001"/>
      </p:ext>
    </p:extLst>
  </p:cSld>
  <p:clrMapOvr>
    <a:masterClrMapping/>
  </p:clrMapOvr>
  <p:extLst>
    <p:ext uri="{DCECCB84-F9BA-43D5-87BE-67443E8EF086}">
      <p15:sldGuideLst xmlns:p15="http://schemas.microsoft.com/office/powerpoint/2012/main">
        <p15:guide id="1" pos="363">
          <p15:clr>
            <a:srgbClr val="FBAE40"/>
          </p15:clr>
        </p15:guide>
        <p15:guide id="2" orient="horz" pos="6475">
          <p15:clr>
            <a:srgbClr val="FBAE40"/>
          </p15:clr>
        </p15:guide>
        <p15:guide id="3" orient="horz" pos="238">
          <p15:clr>
            <a:srgbClr val="FBAE40"/>
          </p15:clr>
        </p15:guide>
        <p15:guide id="4" pos="4399">
          <p15:clr>
            <a:srgbClr val="FBAE40"/>
          </p15:clr>
        </p15:guide>
        <p15:guide id="5" pos="2381">
          <p15:clr>
            <a:srgbClr val="547EBF"/>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1F921FD-1EF2-4056-9507-6D22BED3E556}"/>
              </a:ext>
            </a:extLst>
          </p:cNvPr>
          <p:cNvSpPr/>
          <p:nvPr userDrawn="1"/>
        </p:nvSpPr>
        <p:spPr>
          <a:xfrm flipH="1">
            <a:off x="325472" y="350057"/>
            <a:ext cx="6207052" cy="8972818"/>
          </a:xfrm>
          <a:prstGeom prst="roundRect">
            <a:avLst>
              <a:gd name="adj" fmla="val 3138"/>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3" name="Content Placeholder 2"/>
          <p:cNvSpPr>
            <a:spLocks noGrp="1"/>
          </p:cNvSpPr>
          <p:nvPr>
            <p:ph idx="1"/>
          </p:nvPr>
        </p:nvSpPr>
        <p:spPr>
          <a:xfrm>
            <a:off x="1012427" y="1850297"/>
            <a:ext cx="4833147" cy="1267043"/>
          </a:xfrm>
        </p:spPr>
        <p:txBody>
          <a:bodyPr/>
          <a:lstStyle>
            <a:lvl1pPr>
              <a:tabLst>
                <a:tab pos="980763" algn="l"/>
                <a:tab pos="4804440" algn="r"/>
              </a:tabLst>
              <a:defRPr sz="1270">
                <a:solidFill>
                  <a:schemeClr val="tx2"/>
                </a:solidFill>
              </a:defRPr>
            </a:lvl1pPr>
            <a:lvl2pPr>
              <a:tabLst>
                <a:tab pos="980763" algn="l"/>
                <a:tab pos="4804440" algn="r"/>
              </a:tabLst>
              <a:defRPr sz="1270">
                <a:solidFill>
                  <a:schemeClr val="tx2"/>
                </a:solidFill>
              </a:defRPr>
            </a:lvl2pPr>
            <a:lvl3pPr>
              <a:tabLst>
                <a:tab pos="980763" algn="l"/>
                <a:tab pos="4804440" algn="r"/>
              </a:tabLst>
              <a:defRPr sz="1089"/>
            </a:lvl3pPr>
            <a:lvl4pPr>
              <a:tabLst>
                <a:tab pos="980763" algn="l"/>
                <a:tab pos="4804440" algn="r"/>
              </a:tabLst>
              <a:defRPr sz="1089"/>
            </a:lvl4pPr>
            <a:lvl5pPr>
              <a:tabLst>
                <a:tab pos="980763" algn="l"/>
                <a:tab pos="4804440" algn="r"/>
              </a:tabLst>
              <a:defRPr sz="1089"/>
            </a:lvl5pPr>
            <a:lvl6pPr marL="288036" indent="-126736">
              <a:buFont typeface="Arial" panose="020B0604020202020204" pitchFamily="34" charset="0"/>
              <a:buChar char="•"/>
              <a:tabLst>
                <a:tab pos="980763" algn="l"/>
                <a:tab pos="4804440" algn="r"/>
              </a:tabLst>
              <a:defRPr sz="1089"/>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hasCustomPrompt="1"/>
          </p:nvPr>
        </p:nvSpPr>
        <p:spPr>
          <a:xfrm>
            <a:off x="1012427" y="824532"/>
            <a:ext cx="3981607" cy="410624"/>
          </a:xfrm>
          <a:prstGeom prst="rect">
            <a:avLst/>
          </a:prstGeom>
        </p:spPr>
        <p:txBody>
          <a:bodyPr vert="horz" wrap="square" lIns="0" tIns="0" rIns="0" bIns="0" rtlCol="0" anchor="t" anchorCtr="0">
            <a:spAutoFit/>
          </a:bodyPr>
          <a:lstStyle>
            <a:lvl1pPr>
              <a:defRPr sz="2903" cap="all" baseline="0">
                <a:solidFill>
                  <a:schemeClr val="tx2"/>
                </a:solidFill>
                <a:latin typeface="Block BE ExtraCn" panose="020B0508000000000000" pitchFamily="34" charset="0"/>
              </a:defRPr>
            </a:lvl1pPr>
          </a:lstStyle>
          <a:p>
            <a:r>
              <a:rPr lang="en-GB" dirty="0" err="1"/>
              <a:t>Marokko</a:t>
            </a:r>
            <a:endParaRPr lang="en-GB" dirty="0"/>
          </a:p>
        </p:txBody>
      </p:sp>
      <p:grpSp>
        <p:nvGrpSpPr>
          <p:cNvPr id="40" name="Group 39">
            <a:extLst>
              <a:ext uri="{FF2B5EF4-FFF2-40B4-BE49-F238E27FC236}">
                <a16:creationId xmlns:a16="http://schemas.microsoft.com/office/drawing/2014/main" id="{2BD226FB-2919-4537-ABC3-3195363B278E}"/>
              </a:ext>
            </a:extLst>
          </p:cNvPr>
          <p:cNvGrpSpPr/>
          <p:nvPr userDrawn="1"/>
        </p:nvGrpSpPr>
        <p:grpSpPr>
          <a:xfrm>
            <a:off x="5521166" y="568969"/>
            <a:ext cx="861107" cy="332026"/>
            <a:chOff x="546100" y="3865563"/>
            <a:chExt cx="5781676" cy="2182813"/>
          </a:xfrm>
        </p:grpSpPr>
        <p:sp>
          <p:nvSpPr>
            <p:cNvPr id="41" name="Freeform 5">
              <a:extLst>
                <a:ext uri="{FF2B5EF4-FFF2-40B4-BE49-F238E27FC236}">
                  <a16:creationId xmlns:a16="http://schemas.microsoft.com/office/drawing/2014/main" id="{4CAA4314-85B5-4511-9493-93460C23D069}"/>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2" name="Freeform 6">
              <a:extLst>
                <a:ext uri="{FF2B5EF4-FFF2-40B4-BE49-F238E27FC236}">
                  <a16:creationId xmlns:a16="http://schemas.microsoft.com/office/drawing/2014/main" id="{93A71D0E-522F-475E-9120-C0A7990E68B8}"/>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3" name="Freeform 7">
              <a:extLst>
                <a:ext uri="{FF2B5EF4-FFF2-40B4-BE49-F238E27FC236}">
                  <a16:creationId xmlns:a16="http://schemas.microsoft.com/office/drawing/2014/main" id="{0A1C9DF4-7ABB-4AB6-8410-D31FE23F937B}"/>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8">
              <a:extLst>
                <a:ext uri="{FF2B5EF4-FFF2-40B4-BE49-F238E27FC236}">
                  <a16:creationId xmlns:a16="http://schemas.microsoft.com/office/drawing/2014/main" id="{BDB3BE30-FBD8-428C-8CF4-81241530D8BD}"/>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9">
              <a:extLst>
                <a:ext uri="{FF2B5EF4-FFF2-40B4-BE49-F238E27FC236}">
                  <a16:creationId xmlns:a16="http://schemas.microsoft.com/office/drawing/2014/main" id="{73042710-8DBF-411A-A927-3B4FE3272B00}"/>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10">
              <a:extLst>
                <a:ext uri="{FF2B5EF4-FFF2-40B4-BE49-F238E27FC236}">
                  <a16:creationId xmlns:a16="http://schemas.microsoft.com/office/drawing/2014/main" id="{DA1071D4-6799-4A05-B4E5-3D1E027264FE}"/>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11">
              <a:extLst>
                <a:ext uri="{FF2B5EF4-FFF2-40B4-BE49-F238E27FC236}">
                  <a16:creationId xmlns:a16="http://schemas.microsoft.com/office/drawing/2014/main" id="{302D1829-0E25-4E23-8FC2-9FC70047EEDE}"/>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2">
              <a:extLst>
                <a:ext uri="{FF2B5EF4-FFF2-40B4-BE49-F238E27FC236}">
                  <a16:creationId xmlns:a16="http://schemas.microsoft.com/office/drawing/2014/main" id="{B140E78A-15A5-452E-B975-28A4056711C8}"/>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3">
              <a:extLst>
                <a:ext uri="{FF2B5EF4-FFF2-40B4-BE49-F238E27FC236}">
                  <a16:creationId xmlns:a16="http://schemas.microsoft.com/office/drawing/2014/main" id="{0B3744A7-9D02-45FA-9448-A3F6C26C674A}"/>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4">
              <a:extLst>
                <a:ext uri="{FF2B5EF4-FFF2-40B4-BE49-F238E27FC236}">
                  <a16:creationId xmlns:a16="http://schemas.microsoft.com/office/drawing/2014/main" id="{8BB595DE-D99A-4530-856B-589ABDE1051D}"/>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5">
              <a:extLst>
                <a:ext uri="{FF2B5EF4-FFF2-40B4-BE49-F238E27FC236}">
                  <a16:creationId xmlns:a16="http://schemas.microsoft.com/office/drawing/2014/main" id="{E0577D7C-FBD4-4F0B-9641-A76234D6902E}"/>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6">
              <a:extLst>
                <a:ext uri="{FF2B5EF4-FFF2-40B4-BE49-F238E27FC236}">
                  <a16:creationId xmlns:a16="http://schemas.microsoft.com/office/drawing/2014/main" id="{56700A22-4D89-4238-959B-262755852C3D}"/>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7">
              <a:extLst>
                <a:ext uri="{FF2B5EF4-FFF2-40B4-BE49-F238E27FC236}">
                  <a16:creationId xmlns:a16="http://schemas.microsoft.com/office/drawing/2014/main" id="{85C155C4-78D3-4926-ACB9-2DF5F09CAA78}"/>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8">
              <a:extLst>
                <a:ext uri="{FF2B5EF4-FFF2-40B4-BE49-F238E27FC236}">
                  <a16:creationId xmlns:a16="http://schemas.microsoft.com/office/drawing/2014/main" id="{5232B0AF-D8BD-4A45-BEA0-31CB0FC0B7B1}"/>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9">
              <a:extLst>
                <a:ext uri="{FF2B5EF4-FFF2-40B4-BE49-F238E27FC236}">
                  <a16:creationId xmlns:a16="http://schemas.microsoft.com/office/drawing/2014/main" id="{5A91058C-46D1-44D8-9165-DF2DBF24DC3E}"/>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20">
              <a:extLst>
                <a:ext uri="{FF2B5EF4-FFF2-40B4-BE49-F238E27FC236}">
                  <a16:creationId xmlns:a16="http://schemas.microsoft.com/office/drawing/2014/main" id="{D404B958-4C4C-41A6-A602-737718D3C8D2}"/>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21">
              <a:extLst>
                <a:ext uri="{FF2B5EF4-FFF2-40B4-BE49-F238E27FC236}">
                  <a16:creationId xmlns:a16="http://schemas.microsoft.com/office/drawing/2014/main" id="{D4DA2568-C921-493F-93FF-DE779C4112E1}"/>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2">
              <a:extLst>
                <a:ext uri="{FF2B5EF4-FFF2-40B4-BE49-F238E27FC236}">
                  <a16:creationId xmlns:a16="http://schemas.microsoft.com/office/drawing/2014/main" id="{936DC419-297D-4EE7-8C1A-935B71AA3AB3}"/>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3">
              <a:extLst>
                <a:ext uri="{FF2B5EF4-FFF2-40B4-BE49-F238E27FC236}">
                  <a16:creationId xmlns:a16="http://schemas.microsoft.com/office/drawing/2014/main" id="{14ADD8EE-46C5-4EA5-9429-874F76384696}"/>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4">
              <a:extLst>
                <a:ext uri="{FF2B5EF4-FFF2-40B4-BE49-F238E27FC236}">
                  <a16:creationId xmlns:a16="http://schemas.microsoft.com/office/drawing/2014/main" id="{75615366-BE77-4B58-B051-8F62F2CA09F2}"/>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5">
              <a:extLst>
                <a:ext uri="{FF2B5EF4-FFF2-40B4-BE49-F238E27FC236}">
                  <a16:creationId xmlns:a16="http://schemas.microsoft.com/office/drawing/2014/main" id="{3CFB30F3-F783-4488-B149-B66EF2CA0DA8}"/>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6">
              <a:extLst>
                <a:ext uri="{FF2B5EF4-FFF2-40B4-BE49-F238E27FC236}">
                  <a16:creationId xmlns:a16="http://schemas.microsoft.com/office/drawing/2014/main" id="{9D5F202F-C3E6-4203-A91D-60D33903BC3A}"/>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7">
              <a:extLst>
                <a:ext uri="{FF2B5EF4-FFF2-40B4-BE49-F238E27FC236}">
                  <a16:creationId xmlns:a16="http://schemas.microsoft.com/office/drawing/2014/main" id="{79ACB21E-670A-4A69-8D4E-90B5BD1DE667}"/>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8">
              <a:extLst>
                <a:ext uri="{FF2B5EF4-FFF2-40B4-BE49-F238E27FC236}">
                  <a16:creationId xmlns:a16="http://schemas.microsoft.com/office/drawing/2014/main" id="{C5EC281E-2F6B-4133-BD5D-014D8474D963}"/>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9">
              <a:extLst>
                <a:ext uri="{FF2B5EF4-FFF2-40B4-BE49-F238E27FC236}">
                  <a16:creationId xmlns:a16="http://schemas.microsoft.com/office/drawing/2014/main" id="{9263C5AF-F72D-4235-8092-0573AD3580E6}"/>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30">
              <a:extLst>
                <a:ext uri="{FF2B5EF4-FFF2-40B4-BE49-F238E27FC236}">
                  <a16:creationId xmlns:a16="http://schemas.microsoft.com/office/drawing/2014/main" id="{B1B9EBB3-6AAE-4178-BA03-6445EB13A5B8}"/>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31">
              <a:extLst>
                <a:ext uri="{FF2B5EF4-FFF2-40B4-BE49-F238E27FC236}">
                  <a16:creationId xmlns:a16="http://schemas.microsoft.com/office/drawing/2014/main" id="{2E7B4FF3-2AD6-40E8-B059-FA360E9D3263}"/>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2">
              <a:extLst>
                <a:ext uri="{FF2B5EF4-FFF2-40B4-BE49-F238E27FC236}">
                  <a16:creationId xmlns:a16="http://schemas.microsoft.com/office/drawing/2014/main" id="{8142D781-DD6F-46F0-A22E-DE0820E268DA}"/>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3">
              <a:extLst>
                <a:ext uri="{FF2B5EF4-FFF2-40B4-BE49-F238E27FC236}">
                  <a16:creationId xmlns:a16="http://schemas.microsoft.com/office/drawing/2014/main" id="{BF068DEB-5659-4291-8D78-333C05A334CD}"/>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4">
              <a:extLst>
                <a:ext uri="{FF2B5EF4-FFF2-40B4-BE49-F238E27FC236}">
                  <a16:creationId xmlns:a16="http://schemas.microsoft.com/office/drawing/2014/main" id="{62A3917E-1F29-4844-89D2-6C76E4AF9337}"/>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5">
              <a:extLst>
                <a:ext uri="{FF2B5EF4-FFF2-40B4-BE49-F238E27FC236}">
                  <a16:creationId xmlns:a16="http://schemas.microsoft.com/office/drawing/2014/main" id="{8B432149-B384-4C95-BAF9-F7B5FE110129}"/>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1903712992"/>
      </p:ext>
    </p:extLst>
  </p:cSld>
  <p:clrMapOvr>
    <a:masterClrMapping/>
  </p:clrMapOvr>
  <p:extLst>
    <p:ext uri="{DCECCB84-F9BA-43D5-87BE-67443E8EF086}">
      <p15:sldGuideLst xmlns:p15="http://schemas.microsoft.com/office/powerpoint/2012/main">
        <p15:guide id="1" pos="703">
          <p15:clr>
            <a:srgbClr val="F26B43"/>
          </p15:clr>
        </p15:guide>
        <p15:guide id="2" orient="horz" pos="1258">
          <p15:clr>
            <a:srgbClr val="F26B43"/>
          </p15:clr>
        </p15:guide>
        <p15:guide id="3" orient="horz" pos="555">
          <p15:clr>
            <a:srgbClr val="F26B43"/>
          </p15:clr>
        </p15:guide>
        <p15:guide id="4" pos="4059">
          <p15:clr>
            <a:srgbClr val="F26B43"/>
          </p15:clr>
        </p15:guide>
        <p15:guide id="5" orient="horz" pos="6225">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Content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23617" y="1484062"/>
            <a:ext cx="5811609" cy="1331679"/>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Tree>
    <p:extLst>
      <p:ext uri="{BB962C8B-B14F-4D97-AF65-F5344CB8AC3E}">
        <p14:creationId xmlns:p14="http://schemas.microsoft.com/office/powerpoint/2010/main" val="1993273230"/>
      </p:ext>
    </p:extLst>
  </p:cSld>
  <p:clrMapOvr>
    <a:masterClrMapping/>
  </p:clrMapOvr>
  <p:extLst>
    <p:ext uri="{DCECCB84-F9BA-43D5-87BE-67443E8EF086}">
      <p15:sldGuideLst xmlns:p15="http://schemas.microsoft.com/office/powerpoint/2012/main">
        <p15:guide id="1" pos="2381">
          <p15:clr>
            <a:srgbClr val="547EBF"/>
          </p15:clr>
        </p15:guide>
        <p15:guide id="2" pos="363">
          <p15:clr>
            <a:srgbClr val="F26B43"/>
          </p15:clr>
        </p15:guide>
        <p15:guide id="4" pos="4399">
          <p15:clr>
            <a:srgbClr val="F26B43"/>
          </p15:clr>
        </p15:guide>
        <p15:guide id="7" orient="horz" pos="6225">
          <p15:clr>
            <a:srgbClr val="F26B43"/>
          </p15:clr>
        </p15:guide>
        <p15:guide id="8" orient="horz" pos="1009">
          <p15:clr>
            <a:srgbClr val="F26B43"/>
          </p15:clr>
        </p15:guide>
        <p15:guide id="9" pos="226">
          <p15:clr>
            <a:srgbClr val="9FCC3B"/>
          </p15:clr>
        </p15:guide>
        <p15:guide id="10" pos="4536">
          <p15:clr>
            <a:srgbClr val="9FCC3B"/>
          </p15:clr>
        </p15:guide>
        <p15:guide id="11" pos="2222">
          <p15:clr>
            <a:srgbClr val="5ACBF0"/>
          </p15:clr>
        </p15:guide>
        <p15:guide id="12" pos="2540">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age with right column">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617" y="1484062"/>
            <a:ext cx="3853003"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
        <p:nvSpPr>
          <p:cNvPr id="5" name="Content Placeholder 2">
            <a:extLst>
              <a:ext uri="{FF2B5EF4-FFF2-40B4-BE49-F238E27FC236}">
                <a16:creationId xmlns:a16="http://schemas.microsoft.com/office/drawing/2014/main" id="{E3D390A8-2A44-4016-8F04-612143F4CBE5}"/>
              </a:ext>
            </a:extLst>
          </p:cNvPr>
          <p:cNvSpPr>
            <a:spLocks noGrp="1"/>
          </p:cNvSpPr>
          <p:nvPr>
            <p:ph idx="14"/>
          </p:nvPr>
        </p:nvSpPr>
        <p:spPr>
          <a:xfrm>
            <a:off x="4637288" y="1484062"/>
            <a:ext cx="1697940" cy="1161614"/>
          </a:xfrm>
          <a:ln w="9525">
            <a:solidFill>
              <a:schemeClr val="accent1"/>
            </a:solidFill>
          </a:ln>
        </p:spPr>
        <p:txBody>
          <a:bodyPr lIns="72000" tIns="54000" rIns="72000" bIns="36000"/>
          <a:lstStyle>
            <a:lvl1pPr>
              <a:defRPr cap="none" baseline="0">
                <a:solidFill>
                  <a:schemeClr val="bg2">
                    <a:lumMod val="75000"/>
                  </a:schemeClr>
                </a:solidFill>
              </a:defRPr>
            </a:lvl1pPr>
            <a:lvl2pPr>
              <a:defRPr sz="907">
                <a:solidFill>
                  <a:schemeClr val="bg2">
                    <a:lumMod val="75000"/>
                  </a:schemeClr>
                </a:solidFill>
              </a:defRPr>
            </a:lvl2pPr>
            <a:lvl3pPr>
              <a:defRPr b="0">
                <a:solidFill>
                  <a:schemeClr val="bg2">
                    <a:lumMod val="50000"/>
                  </a:schemeClr>
                </a:solidFill>
              </a:defRPr>
            </a:lvl3pPr>
            <a:lvl4pPr marL="108014" indent="-108014">
              <a:buClr>
                <a:schemeClr val="accent3"/>
              </a:buClr>
              <a:buFont typeface="Arial" panose="020B0604020202020204" pitchFamily="34" charset="0"/>
              <a:buChar char="•"/>
              <a:defRPr>
                <a:solidFill>
                  <a:schemeClr val="bg2">
                    <a:lumMod val="50000"/>
                  </a:schemeClr>
                </a:solidFill>
              </a:defRPr>
            </a:lvl4pPr>
            <a:lvl5pPr marL="270754" indent="-106573">
              <a:buClr>
                <a:schemeClr val="accent3"/>
              </a:buClr>
              <a:defRPr lang="en-US" sz="907" kern="1200" dirty="0">
                <a:solidFill>
                  <a:schemeClr val="bg2">
                    <a:lumMod val="50000"/>
                  </a:schemeClr>
                </a:solidFill>
                <a:latin typeface="+mn-lt"/>
                <a:ea typeface="+mn-ea"/>
                <a:cs typeface="+mn-cs"/>
              </a:defRPr>
            </a:lvl5pPr>
            <a:lvl6pPr marL="434934" indent="-108014">
              <a:buClr>
                <a:schemeClr val="accent3"/>
              </a:buClr>
              <a:buFont typeface="Arial" panose="020B0604020202020204" pitchFamily="34" charset="0"/>
              <a:buChar char="•"/>
              <a:defRPr>
                <a:solidFill>
                  <a:schemeClr val="bg2">
                    <a:lumMod val="50000"/>
                  </a:schemeClr>
                </a:solidFill>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Tree>
    <p:extLst>
      <p:ext uri="{BB962C8B-B14F-4D97-AF65-F5344CB8AC3E}">
        <p14:creationId xmlns:p14="http://schemas.microsoft.com/office/powerpoint/2010/main" val="3725241370"/>
      </p:ext>
    </p:extLst>
  </p:cSld>
  <p:clrMapOvr>
    <a:masterClrMapping/>
  </p:clrMapOvr>
  <p:extLst>
    <p:ext uri="{DCECCB84-F9BA-43D5-87BE-67443E8EF086}">
      <p15:sldGuideLst xmlns:p15="http://schemas.microsoft.com/office/powerpoint/2012/main">
        <p15:guide id="2" orient="horz" pos="6225">
          <p15:clr>
            <a:srgbClr val="FBAE40"/>
          </p15:clr>
        </p15:guide>
        <p15:guide id="3" orient="horz" pos="1009">
          <p15:clr>
            <a:srgbClr val="FBAE40"/>
          </p15:clr>
        </p15:guide>
        <p15:guide id="5" pos="363">
          <p15:clr>
            <a:srgbClr val="FBAE40"/>
          </p15:clr>
        </p15:guide>
        <p15:guide id="6" pos="3039">
          <p15:clr>
            <a:srgbClr val="5ACBF0"/>
          </p15:clr>
        </p15:guide>
        <p15:guide id="7" pos="3220">
          <p15:clr>
            <a:srgbClr val="5ACBF0"/>
          </p15:clr>
        </p15:guide>
        <p15:guide id="8" pos="4536">
          <p15:clr>
            <a:srgbClr val="9FCC3B"/>
          </p15:clr>
        </p15:guide>
        <p15:guide id="9" pos="226">
          <p15:clr>
            <a:srgbClr val="9FCC3B"/>
          </p15:clr>
        </p15:guide>
        <p15:guide id="10" pos="439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age Picture bottom">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617" y="1484062"/>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931279"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931279" cy="162539"/>
          </a:xfrm>
        </p:spPr>
        <p:txBody>
          <a:bodyPr wrap="square">
            <a:spAutoFit/>
          </a:bodyPr>
          <a:lstStyle>
            <a:lvl1pPr>
              <a:defRPr>
                <a:solidFill>
                  <a:schemeClr val="accent3"/>
                </a:solidFill>
              </a:defRPr>
            </a:lvl1pPr>
          </a:lstStyle>
          <a:p>
            <a:pPr lvl="0"/>
            <a:r>
              <a:rPr lang="en-GB" dirty="0"/>
              <a:t>Edit Master text styles</a:t>
            </a:r>
          </a:p>
        </p:txBody>
      </p:sp>
      <p:sp>
        <p:nvSpPr>
          <p:cNvPr id="5" name="Content Placeholder 2">
            <a:extLst>
              <a:ext uri="{FF2B5EF4-FFF2-40B4-BE49-F238E27FC236}">
                <a16:creationId xmlns:a16="http://schemas.microsoft.com/office/drawing/2014/main" id="{01D05C60-CFA6-4BEB-920C-829F0E064374}"/>
              </a:ext>
            </a:extLst>
          </p:cNvPr>
          <p:cNvSpPr>
            <a:spLocks noGrp="1"/>
          </p:cNvSpPr>
          <p:nvPr>
            <p:ph idx="14"/>
          </p:nvPr>
        </p:nvSpPr>
        <p:spPr>
          <a:xfrm>
            <a:off x="523617" y="8993341"/>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6" name="Picture Placeholder 3">
            <a:extLst>
              <a:ext uri="{FF2B5EF4-FFF2-40B4-BE49-F238E27FC236}">
                <a16:creationId xmlns:a16="http://schemas.microsoft.com/office/drawing/2014/main" id="{D2166628-63AF-423B-8937-C9E86159AB91}"/>
              </a:ext>
            </a:extLst>
          </p:cNvPr>
          <p:cNvSpPr>
            <a:spLocks noGrp="1"/>
          </p:cNvSpPr>
          <p:nvPr>
            <p:ph type="pic" sz="quarter" idx="16" hasCustomPrompt="1"/>
          </p:nvPr>
        </p:nvSpPr>
        <p:spPr>
          <a:xfrm rot="-60000">
            <a:off x="551141" y="5471048"/>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Tree>
    <p:extLst>
      <p:ext uri="{BB962C8B-B14F-4D97-AF65-F5344CB8AC3E}">
        <p14:creationId xmlns:p14="http://schemas.microsoft.com/office/powerpoint/2010/main" val="3290829702"/>
      </p:ext>
    </p:extLst>
  </p:cSld>
  <p:clrMapOvr>
    <a:masterClrMapping/>
  </p:clrMapOvr>
  <p:extLst>
    <p:ext uri="{DCECCB84-F9BA-43D5-87BE-67443E8EF086}">
      <p15:sldGuideLst xmlns:p15="http://schemas.microsoft.com/office/powerpoint/2012/main">
        <p15:guide id="1" pos="2381">
          <p15:clr>
            <a:srgbClr val="547EBF"/>
          </p15:clr>
        </p15:guide>
        <p15:guide id="2" orient="horz" pos="6225">
          <p15:clr>
            <a:srgbClr val="FBAE40"/>
          </p15:clr>
        </p15:guide>
        <p15:guide id="3" orient="horz" pos="1009">
          <p15:clr>
            <a:srgbClr val="FBAE40"/>
          </p15:clr>
        </p15:guide>
        <p15:guide id="5" pos="363">
          <p15:clr>
            <a:srgbClr val="FBAE40"/>
          </p15:clr>
        </p15:guide>
        <p15:guide id="6" pos="226">
          <p15:clr>
            <a:srgbClr val="9FCC3B"/>
          </p15:clr>
        </p15:guide>
        <p15:guide id="7" pos="4399">
          <p15:clr>
            <a:srgbClr val="FBAE40"/>
          </p15:clr>
        </p15:guide>
        <p15:guide id="8" pos="4536">
          <p15:clr>
            <a:srgbClr val="9FCC3B"/>
          </p15:clr>
        </p15:guide>
        <p15:guide id="9" pos="2222">
          <p15:clr>
            <a:srgbClr val="5ACBF0"/>
          </p15:clr>
        </p15:guide>
        <p15:guide id="10" pos="25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page picture top">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9956B0-A999-4640-AEB5-CD0CE2E3D1AE}"/>
              </a:ext>
            </a:extLst>
          </p:cNvPr>
          <p:cNvSpPr/>
          <p:nvPr userDrawn="1"/>
        </p:nvSpPr>
        <p:spPr>
          <a:xfrm flipH="1">
            <a:off x="325474" y="350057"/>
            <a:ext cx="6207051" cy="5036594"/>
          </a:xfrm>
          <a:prstGeom prst="roundRect">
            <a:avLst>
              <a:gd name="adj" fmla="val 3932"/>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5" y="749914"/>
            <a:ext cx="4571995"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5" y="455555"/>
            <a:ext cx="4571995" cy="162539"/>
          </a:xfrm>
        </p:spPr>
        <p:txBody>
          <a:bodyPr wrap="square">
            <a:spAutoFit/>
          </a:bodyPr>
          <a:lstStyle>
            <a:lvl1pPr>
              <a:defRPr>
                <a:solidFill>
                  <a:schemeClr val="accent3"/>
                </a:solidFill>
              </a:defRPr>
            </a:lvl1pPr>
          </a:lstStyle>
          <a:p>
            <a:pPr lvl="0"/>
            <a:r>
              <a:rPr lang="en-GB" dirty="0"/>
              <a:t>Edit Master text styles</a:t>
            </a:r>
          </a:p>
        </p:txBody>
      </p:sp>
      <p:sp>
        <p:nvSpPr>
          <p:cNvPr id="6" name="Content Placeholder 2">
            <a:extLst>
              <a:ext uri="{FF2B5EF4-FFF2-40B4-BE49-F238E27FC236}">
                <a16:creationId xmlns:a16="http://schemas.microsoft.com/office/drawing/2014/main" id="{B722DF9E-1D04-4927-AFB1-B8A36562EDAD}"/>
              </a:ext>
            </a:extLst>
          </p:cNvPr>
          <p:cNvSpPr>
            <a:spLocks noGrp="1"/>
          </p:cNvSpPr>
          <p:nvPr>
            <p:ph idx="14"/>
          </p:nvPr>
        </p:nvSpPr>
        <p:spPr>
          <a:xfrm>
            <a:off x="523617" y="5027839"/>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4" name="Picture Placeholder 3">
            <a:extLst>
              <a:ext uri="{FF2B5EF4-FFF2-40B4-BE49-F238E27FC236}">
                <a16:creationId xmlns:a16="http://schemas.microsoft.com/office/drawing/2014/main" id="{D3A58608-8DC9-4A8A-A479-43FC23409E45}"/>
              </a:ext>
            </a:extLst>
          </p:cNvPr>
          <p:cNvSpPr>
            <a:spLocks noGrp="1"/>
          </p:cNvSpPr>
          <p:nvPr>
            <p:ph type="pic" sz="quarter" idx="15" hasCustomPrompt="1"/>
          </p:nvPr>
        </p:nvSpPr>
        <p:spPr>
          <a:xfrm rot="60000">
            <a:off x="551140" y="1530832"/>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
        <p:nvSpPr>
          <p:cNvPr id="42" name="Content Placeholder 2">
            <a:extLst>
              <a:ext uri="{FF2B5EF4-FFF2-40B4-BE49-F238E27FC236}">
                <a16:creationId xmlns:a16="http://schemas.microsoft.com/office/drawing/2014/main" id="{7FA8AAB6-24D1-4739-ADE5-B47CBF951086}"/>
              </a:ext>
            </a:extLst>
          </p:cNvPr>
          <p:cNvSpPr>
            <a:spLocks noGrp="1"/>
          </p:cNvSpPr>
          <p:nvPr>
            <p:ph idx="1"/>
          </p:nvPr>
        </p:nvSpPr>
        <p:spPr>
          <a:xfrm>
            <a:off x="523617" y="5636691"/>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grpSp>
        <p:nvGrpSpPr>
          <p:cNvPr id="41" name="Group 40">
            <a:extLst>
              <a:ext uri="{FF2B5EF4-FFF2-40B4-BE49-F238E27FC236}">
                <a16:creationId xmlns:a16="http://schemas.microsoft.com/office/drawing/2014/main" id="{A436DFF3-AA89-43DD-92AF-C4CF74721F35}"/>
              </a:ext>
            </a:extLst>
          </p:cNvPr>
          <p:cNvGrpSpPr/>
          <p:nvPr userDrawn="1"/>
        </p:nvGrpSpPr>
        <p:grpSpPr>
          <a:xfrm>
            <a:off x="5521166" y="568969"/>
            <a:ext cx="861107" cy="332026"/>
            <a:chOff x="546100" y="3865563"/>
            <a:chExt cx="5781676" cy="2182813"/>
          </a:xfrm>
        </p:grpSpPr>
        <p:sp>
          <p:nvSpPr>
            <p:cNvPr id="43" name="Freeform 5">
              <a:extLst>
                <a:ext uri="{FF2B5EF4-FFF2-40B4-BE49-F238E27FC236}">
                  <a16:creationId xmlns:a16="http://schemas.microsoft.com/office/drawing/2014/main" id="{A4090D15-3E8A-4979-8FA0-100851554422}"/>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6">
              <a:extLst>
                <a:ext uri="{FF2B5EF4-FFF2-40B4-BE49-F238E27FC236}">
                  <a16:creationId xmlns:a16="http://schemas.microsoft.com/office/drawing/2014/main" id="{D81C022C-F40D-483C-AAA3-029D40E0E37F}"/>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7">
              <a:extLst>
                <a:ext uri="{FF2B5EF4-FFF2-40B4-BE49-F238E27FC236}">
                  <a16:creationId xmlns:a16="http://schemas.microsoft.com/office/drawing/2014/main" id="{C9D28584-53E0-40B6-B883-16E3CD91ED33}"/>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8">
              <a:extLst>
                <a:ext uri="{FF2B5EF4-FFF2-40B4-BE49-F238E27FC236}">
                  <a16:creationId xmlns:a16="http://schemas.microsoft.com/office/drawing/2014/main" id="{EB8964C8-7652-4385-BD77-5284362B62BF}"/>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9">
              <a:extLst>
                <a:ext uri="{FF2B5EF4-FFF2-40B4-BE49-F238E27FC236}">
                  <a16:creationId xmlns:a16="http://schemas.microsoft.com/office/drawing/2014/main" id="{E249CF66-102E-4EB3-9CA1-CE3E96DF1C0D}"/>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0">
              <a:extLst>
                <a:ext uri="{FF2B5EF4-FFF2-40B4-BE49-F238E27FC236}">
                  <a16:creationId xmlns:a16="http://schemas.microsoft.com/office/drawing/2014/main" id="{456E0B21-96D0-43D5-8C04-A6F0843B7206}"/>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1">
              <a:extLst>
                <a:ext uri="{FF2B5EF4-FFF2-40B4-BE49-F238E27FC236}">
                  <a16:creationId xmlns:a16="http://schemas.microsoft.com/office/drawing/2014/main" id="{3ECC30A7-A3B6-46FB-87DF-93867001B489}"/>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2">
              <a:extLst>
                <a:ext uri="{FF2B5EF4-FFF2-40B4-BE49-F238E27FC236}">
                  <a16:creationId xmlns:a16="http://schemas.microsoft.com/office/drawing/2014/main" id="{C0B2027A-8B84-499C-9216-7B9D42E326C2}"/>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3">
              <a:extLst>
                <a:ext uri="{FF2B5EF4-FFF2-40B4-BE49-F238E27FC236}">
                  <a16:creationId xmlns:a16="http://schemas.microsoft.com/office/drawing/2014/main" id="{D8B00B9D-1E42-49ED-A604-2C0EC075E1EE}"/>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4">
              <a:extLst>
                <a:ext uri="{FF2B5EF4-FFF2-40B4-BE49-F238E27FC236}">
                  <a16:creationId xmlns:a16="http://schemas.microsoft.com/office/drawing/2014/main" id="{E8F83F5D-0FAE-4CEA-BBEA-ABEDBFA816C3}"/>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5">
              <a:extLst>
                <a:ext uri="{FF2B5EF4-FFF2-40B4-BE49-F238E27FC236}">
                  <a16:creationId xmlns:a16="http://schemas.microsoft.com/office/drawing/2014/main" id="{ABB8B806-A4A8-482B-BC1F-D59DBA6786A0}"/>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6">
              <a:extLst>
                <a:ext uri="{FF2B5EF4-FFF2-40B4-BE49-F238E27FC236}">
                  <a16:creationId xmlns:a16="http://schemas.microsoft.com/office/drawing/2014/main" id="{41CD4FD3-8A3F-4D76-A3DE-B1C0C1A7DE03}"/>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7">
              <a:extLst>
                <a:ext uri="{FF2B5EF4-FFF2-40B4-BE49-F238E27FC236}">
                  <a16:creationId xmlns:a16="http://schemas.microsoft.com/office/drawing/2014/main" id="{A10CC86C-5C3C-4220-82D1-D759A636286F}"/>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8">
              <a:extLst>
                <a:ext uri="{FF2B5EF4-FFF2-40B4-BE49-F238E27FC236}">
                  <a16:creationId xmlns:a16="http://schemas.microsoft.com/office/drawing/2014/main" id="{58A7A1B0-63BF-4187-B7AD-EF9477E9199C}"/>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19">
              <a:extLst>
                <a:ext uri="{FF2B5EF4-FFF2-40B4-BE49-F238E27FC236}">
                  <a16:creationId xmlns:a16="http://schemas.microsoft.com/office/drawing/2014/main" id="{4397E860-7B7E-40E4-AE51-86468F0677F5}"/>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0">
              <a:extLst>
                <a:ext uri="{FF2B5EF4-FFF2-40B4-BE49-F238E27FC236}">
                  <a16:creationId xmlns:a16="http://schemas.microsoft.com/office/drawing/2014/main" id="{EE765107-8E56-4F10-A96D-65283EC7F34D}"/>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1">
              <a:extLst>
                <a:ext uri="{FF2B5EF4-FFF2-40B4-BE49-F238E27FC236}">
                  <a16:creationId xmlns:a16="http://schemas.microsoft.com/office/drawing/2014/main" id="{7C229106-9087-4C07-BA45-9594B4F65C9E}"/>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2">
              <a:extLst>
                <a:ext uri="{FF2B5EF4-FFF2-40B4-BE49-F238E27FC236}">
                  <a16:creationId xmlns:a16="http://schemas.microsoft.com/office/drawing/2014/main" id="{39CCD610-1322-42E4-BE5F-FACBD7FAA833}"/>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3">
              <a:extLst>
                <a:ext uri="{FF2B5EF4-FFF2-40B4-BE49-F238E27FC236}">
                  <a16:creationId xmlns:a16="http://schemas.microsoft.com/office/drawing/2014/main" id="{0E8F51D8-A842-4DC9-8AF6-D4E934A06F13}"/>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4">
              <a:extLst>
                <a:ext uri="{FF2B5EF4-FFF2-40B4-BE49-F238E27FC236}">
                  <a16:creationId xmlns:a16="http://schemas.microsoft.com/office/drawing/2014/main" id="{3EF66AB8-593F-4DAB-B7F2-0290257A368F}"/>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5">
              <a:extLst>
                <a:ext uri="{FF2B5EF4-FFF2-40B4-BE49-F238E27FC236}">
                  <a16:creationId xmlns:a16="http://schemas.microsoft.com/office/drawing/2014/main" id="{5052DADB-0F8B-4998-9847-5086A57551F9}"/>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6">
              <a:extLst>
                <a:ext uri="{FF2B5EF4-FFF2-40B4-BE49-F238E27FC236}">
                  <a16:creationId xmlns:a16="http://schemas.microsoft.com/office/drawing/2014/main" id="{AF58BF80-3520-41D1-99F2-7979C58C59D2}"/>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7">
              <a:extLst>
                <a:ext uri="{FF2B5EF4-FFF2-40B4-BE49-F238E27FC236}">
                  <a16:creationId xmlns:a16="http://schemas.microsoft.com/office/drawing/2014/main" id="{77813352-24CA-405B-9FDC-80D51F6C02AF}"/>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8">
              <a:extLst>
                <a:ext uri="{FF2B5EF4-FFF2-40B4-BE49-F238E27FC236}">
                  <a16:creationId xmlns:a16="http://schemas.microsoft.com/office/drawing/2014/main" id="{02BB134D-4746-4AA8-B2E8-EEE9833E0703}"/>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29">
              <a:extLst>
                <a:ext uri="{FF2B5EF4-FFF2-40B4-BE49-F238E27FC236}">
                  <a16:creationId xmlns:a16="http://schemas.microsoft.com/office/drawing/2014/main" id="{3F24686B-B8E8-4B10-BC1B-C579BC39722C}"/>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0">
              <a:extLst>
                <a:ext uri="{FF2B5EF4-FFF2-40B4-BE49-F238E27FC236}">
                  <a16:creationId xmlns:a16="http://schemas.microsoft.com/office/drawing/2014/main" id="{9095595E-ECA7-4F72-A1EC-C3C00B087ABC}"/>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1">
              <a:extLst>
                <a:ext uri="{FF2B5EF4-FFF2-40B4-BE49-F238E27FC236}">
                  <a16:creationId xmlns:a16="http://schemas.microsoft.com/office/drawing/2014/main" id="{13752241-2802-4888-A405-FA62E4E58217}"/>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2">
              <a:extLst>
                <a:ext uri="{FF2B5EF4-FFF2-40B4-BE49-F238E27FC236}">
                  <a16:creationId xmlns:a16="http://schemas.microsoft.com/office/drawing/2014/main" id="{6A84A66E-2216-491C-8BB1-DC04A0196293}"/>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3">
              <a:extLst>
                <a:ext uri="{FF2B5EF4-FFF2-40B4-BE49-F238E27FC236}">
                  <a16:creationId xmlns:a16="http://schemas.microsoft.com/office/drawing/2014/main" id="{85DBECFE-E595-4489-9654-A3C74D7F0FF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4">
              <a:extLst>
                <a:ext uri="{FF2B5EF4-FFF2-40B4-BE49-F238E27FC236}">
                  <a16:creationId xmlns:a16="http://schemas.microsoft.com/office/drawing/2014/main" id="{CAED1065-36A9-4A71-8C83-3AC7A3284726}"/>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3" name="Freeform 35">
              <a:extLst>
                <a:ext uri="{FF2B5EF4-FFF2-40B4-BE49-F238E27FC236}">
                  <a16:creationId xmlns:a16="http://schemas.microsoft.com/office/drawing/2014/main" id="{F54E5057-9392-4959-89EC-7A4CFD2A11DE}"/>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1480366088"/>
      </p:ext>
    </p:extLst>
  </p:cSld>
  <p:clrMapOvr>
    <a:masterClrMapping/>
  </p:clrMapOvr>
  <p:extLst>
    <p:ext uri="{DCECCB84-F9BA-43D5-87BE-67443E8EF086}">
      <p15:sldGuideLst xmlns:p15="http://schemas.microsoft.com/office/powerpoint/2012/main">
        <p15:guide id="1" pos="2381">
          <p15:clr>
            <a:srgbClr val="547EBF"/>
          </p15:clr>
        </p15:guide>
        <p15:guide id="2" orient="horz" pos="6225">
          <p15:clr>
            <a:srgbClr val="FBAE40"/>
          </p15:clr>
        </p15:guide>
        <p15:guide id="5" orient="horz" pos="3844">
          <p15:clr>
            <a:srgbClr val="FBAE40"/>
          </p15:clr>
        </p15:guide>
        <p15:guide id="6" pos="363">
          <p15:clr>
            <a:srgbClr val="FBAE40"/>
          </p15:clr>
        </p15:guide>
        <p15:guide id="7" pos="4536">
          <p15:clr>
            <a:srgbClr val="9FCC3B"/>
          </p15:clr>
        </p15:guide>
        <p15:guide id="8" pos="4399">
          <p15:clr>
            <a:srgbClr val="FBAE40"/>
          </p15:clr>
        </p15:guide>
        <p15:guide id="9" pos="226">
          <p15:clr>
            <a:srgbClr val="9FCC3B"/>
          </p15:clr>
        </p15:guide>
        <p15:guide id="10" pos="2222">
          <p15:clr>
            <a:srgbClr val="5ACBF0"/>
          </p15:clr>
        </p15:guide>
        <p15:guide id="11" pos="25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two pictures">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69956B0-A999-4640-AEB5-CD0CE2E3D1AE}"/>
              </a:ext>
            </a:extLst>
          </p:cNvPr>
          <p:cNvSpPr/>
          <p:nvPr userDrawn="1"/>
        </p:nvSpPr>
        <p:spPr>
          <a:xfrm flipH="1">
            <a:off x="325474" y="350057"/>
            <a:ext cx="6207051" cy="8972818"/>
          </a:xfrm>
          <a:prstGeom prst="roundRect">
            <a:avLst>
              <a:gd name="adj" fmla="val 3144"/>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3" name="Content Placeholder 2"/>
          <p:cNvSpPr>
            <a:spLocks noGrp="1"/>
          </p:cNvSpPr>
          <p:nvPr>
            <p:ph idx="1"/>
          </p:nvPr>
        </p:nvSpPr>
        <p:spPr>
          <a:xfrm>
            <a:off x="523617" y="8993341"/>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p:nvPr>
        </p:nvSpPr>
        <p:spPr>
          <a:xfrm>
            <a:off x="522776" y="749914"/>
            <a:ext cx="4604657" cy="307969"/>
          </a:xfrm>
          <a:prstGeom prst="rect">
            <a:avLst/>
          </a:prstGeom>
        </p:spPr>
        <p:txBody>
          <a:bodyPr vert="horz" wrap="square" lIns="0" tIns="0" rIns="0" bIns="0" rtlCol="0" anchor="t" anchorCtr="0">
            <a:spAutoFit/>
          </a:bodyPr>
          <a:lstStyle/>
          <a:p>
            <a:r>
              <a:rPr lang="en-GB" dirty="0"/>
              <a:t>Click to edit Master title style</a:t>
            </a:r>
          </a:p>
        </p:txBody>
      </p:sp>
      <p:sp>
        <p:nvSpPr>
          <p:cNvPr id="9" name="Text Placeholder 8">
            <a:extLst>
              <a:ext uri="{FF2B5EF4-FFF2-40B4-BE49-F238E27FC236}">
                <a16:creationId xmlns:a16="http://schemas.microsoft.com/office/drawing/2014/main" id="{9730153B-A759-4B73-86C0-D0A9947A035F}"/>
              </a:ext>
            </a:extLst>
          </p:cNvPr>
          <p:cNvSpPr>
            <a:spLocks noGrp="1"/>
          </p:cNvSpPr>
          <p:nvPr>
            <p:ph type="body" sz="quarter" idx="13"/>
          </p:nvPr>
        </p:nvSpPr>
        <p:spPr>
          <a:xfrm>
            <a:off x="522776" y="455555"/>
            <a:ext cx="4604657" cy="162539"/>
          </a:xfrm>
        </p:spPr>
        <p:txBody>
          <a:bodyPr wrap="square">
            <a:spAutoFit/>
          </a:bodyPr>
          <a:lstStyle>
            <a:lvl1pPr>
              <a:defRPr>
                <a:solidFill>
                  <a:schemeClr val="accent3"/>
                </a:solidFill>
              </a:defRPr>
            </a:lvl1pPr>
          </a:lstStyle>
          <a:p>
            <a:pPr lvl="0"/>
            <a:r>
              <a:rPr lang="en-GB" dirty="0"/>
              <a:t>Edit Master text styles</a:t>
            </a:r>
          </a:p>
        </p:txBody>
      </p:sp>
      <p:sp>
        <p:nvSpPr>
          <p:cNvPr id="6" name="Content Placeholder 2">
            <a:extLst>
              <a:ext uri="{FF2B5EF4-FFF2-40B4-BE49-F238E27FC236}">
                <a16:creationId xmlns:a16="http://schemas.microsoft.com/office/drawing/2014/main" id="{B722DF9E-1D04-4927-AFB1-B8A36562EDAD}"/>
              </a:ext>
            </a:extLst>
          </p:cNvPr>
          <p:cNvSpPr>
            <a:spLocks noGrp="1"/>
          </p:cNvSpPr>
          <p:nvPr>
            <p:ph idx="14"/>
          </p:nvPr>
        </p:nvSpPr>
        <p:spPr>
          <a:xfrm>
            <a:off x="523617" y="5027839"/>
            <a:ext cx="5811609" cy="162539"/>
          </a:xfrm>
        </p:spPr>
        <p:txBody>
          <a:bodyPr/>
          <a:lstStyle>
            <a:lvl1pPr>
              <a:defRPr b="0" cap="none" baseline="0">
                <a:solidFill>
                  <a:schemeClr val="tx2"/>
                </a:solidFill>
              </a:defRPr>
            </a:lvl1pPr>
            <a:lvl5pPr>
              <a:defRPr/>
            </a:lvl5pPr>
            <a:lvl6pPr marL="288036" indent="-126736">
              <a:buFont typeface="Arial" panose="020B0604020202020204" pitchFamily="34" charset="0"/>
              <a:buChar char="•"/>
              <a:defRPr/>
            </a:lvl6pPr>
          </a:lstStyle>
          <a:p>
            <a:pPr lvl="0"/>
            <a:r>
              <a:rPr lang="en-GB" dirty="0"/>
              <a:t>Edit Master text styles</a:t>
            </a:r>
          </a:p>
        </p:txBody>
      </p:sp>
      <p:sp>
        <p:nvSpPr>
          <p:cNvPr id="4" name="Picture Placeholder 3">
            <a:extLst>
              <a:ext uri="{FF2B5EF4-FFF2-40B4-BE49-F238E27FC236}">
                <a16:creationId xmlns:a16="http://schemas.microsoft.com/office/drawing/2014/main" id="{D3A58608-8DC9-4A8A-A479-43FC23409E45}"/>
              </a:ext>
            </a:extLst>
          </p:cNvPr>
          <p:cNvSpPr>
            <a:spLocks noGrp="1"/>
          </p:cNvSpPr>
          <p:nvPr>
            <p:ph type="pic" sz="quarter" idx="15" hasCustomPrompt="1"/>
          </p:nvPr>
        </p:nvSpPr>
        <p:spPr>
          <a:xfrm rot="60000">
            <a:off x="551140" y="1530832"/>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sp>
        <p:nvSpPr>
          <p:cNvPr id="41" name="Picture Placeholder 3">
            <a:extLst>
              <a:ext uri="{FF2B5EF4-FFF2-40B4-BE49-F238E27FC236}">
                <a16:creationId xmlns:a16="http://schemas.microsoft.com/office/drawing/2014/main" id="{B6965964-D9AC-4FD5-9E06-4F505C8F1953}"/>
              </a:ext>
            </a:extLst>
          </p:cNvPr>
          <p:cNvSpPr>
            <a:spLocks noGrp="1"/>
          </p:cNvSpPr>
          <p:nvPr>
            <p:ph type="pic" sz="quarter" idx="16" hasCustomPrompt="1"/>
          </p:nvPr>
        </p:nvSpPr>
        <p:spPr>
          <a:xfrm rot="-60000">
            <a:off x="551141" y="5471048"/>
            <a:ext cx="5755701" cy="3371129"/>
          </a:xfrm>
          <a:solidFill>
            <a:schemeClr val="bg1">
              <a:lumMod val="85000"/>
            </a:schemeClr>
          </a:solidFill>
          <a:effectLst>
            <a:outerShdw blurRad="50800" dist="38100" dir="2700000" algn="tl" rotWithShape="0">
              <a:prstClr val="black">
                <a:alpha val="40000"/>
              </a:prstClr>
            </a:outerShdw>
          </a:effectLst>
        </p:spPr>
        <p:txBody>
          <a:bodyPr bIns="756000" anchor="ctr" anchorCtr="0">
            <a:noAutofit/>
          </a:bodyPr>
          <a:lstStyle>
            <a:lvl1pPr algn="ctr">
              <a:defRPr b="0" cap="none">
                <a:solidFill>
                  <a:schemeClr val="tx1">
                    <a:lumMod val="50000"/>
                    <a:lumOff val="50000"/>
                  </a:schemeClr>
                </a:solidFill>
              </a:defRPr>
            </a:lvl1pPr>
          </a:lstStyle>
          <a:p>
            <a:r>
              <a:rPr lang="en-GB" dirty="0"/>
              <a:t>Click icon to place picture</a:t>
            </a:r>
          </a:p>
        </p:txBody>
      </p:sp>
      <p:grpSp>
        <p:nvGrpSpPr>
          <p:cNvPr id="42" name="Group 41">
            <a:extLst>
              <a:ext uri="{FF2B5EF4-FFF2-40B4-BE49-F238E27FC236}">
                <a16:creationId xmlns:a16="http://schemas.microsoft.com/office/drawing/2014/main" id="{2A34F949-B555-46D0-B828-26481BE28100}"/>
              </a:ext>
            </a:extLst>
          </p:cNvPr>
          <p:cNvGrpSpPr/>
          <p:nvPr userDrawn="1"/>
        </p:nvGrpSpPr>
        <p:grpSpPr>
          <a:xfrm>
            <a:off x="5521166" y="568969"/>
            <a:ext cx="861107" cy="332026"/>
            <a:chOff x="546100" y="3865563"/>
            <a:chExt cx="5781676" cy="2182813"/>
          </a:xfrm>
        </p:grpSpPr>
        <p:sp>
          <p:nvSpPr>
            <p:cNvPr id="43" name="Freeform 5">
              <a:extLst>
                <a:ext uri="{FF2B5EF4-FFF2-40B4-BE49-F238E27FC236}">
                  <a16:creationId xmlns:a16="http://schemas.microsoft.com/office/drawing/2014/main" id="{4F80978E-1A1E-48F2-9762-91366EBB2AA6}"/>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6">
              <a:extLst>
                <a:ext uri="{FF2B5EF4-FFF2-40B4-BE49-F238E27FC236}">
                  <a16:creationId xmlns:a16="http://schemas.microsoft.com/office/drawing/2014/main" id="{3DE40978-09B8-4445-B913-3BAB0AC3C875}"/>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7">
              <a:extLst>
                <a:ext uri="{FF2B5EF4-FFF2-40B4-BE49-F238E27FC236}">
                  <a16:creationId xmlns:a16="http://schemas.microsoft.com/office/drawing/2014/main" id="{556E47E0-3204-46EA-ABB1-5B358ABDFF41}"/>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8">
              <a:extLst>
                <a:ext uri="{FF2B5EF4-FFF2-40B4-BE49-F238E27FC236}">
                  <a16:creationId xmlns:a16="http://schemas.microsoft.com/office/drawing/2014/main" id="{A9210D67-2C32-448C-A735-1A82D3FAE6CC}"/>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9">
              <a:extLst>
                <a:ext uri="{FF2B5EF4-FFF2-40B4-BE49-F238E27FC236}">
                  <a16:creationId xmlns:a16="http://schemas.microsoft.com/office/drawing/2014/main" id="{46FF655A-5812-40EC-8071-A5788FC83A6B}"/>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0">
              <a:extLst>
                <a:ext uri="{FF2B5EF4-FFF2-40B4-BE49-F238E27FC236}">
                  <a16:creationId xmlns:a16="http://schemas.microsoft.com/office/drawing/2014/main" id="{A922CDA9-4826-4775-917C-BCEB287EB3B2}"/>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1">
              <a:extLst>
                <a:ext uri="{FF2B5EF4-FFF2-40B4-BE49-F238E27FC236}">
                  <a16:creationId xmlns:a16="http://schemas.microsoft.com/office/drawing/2014/main" id="{12E1F13D-6E36-437A-B6C8-0B2F3FD69943}"/>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2">
              <a:extLst>
                <a:ext uri="{FF2B5EF4-FFF2-40B4-BE49-F238E27FC236}">
                  <a16:creationId xmlns:a16="http://schemas.microsoft.com/office/drawing/2014/main" id="{7D66A21F-DB8B-46A9-81FC-EB9F4DFBA51F}"/>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3">
              <a:extLst>
                <a:ext uri="{FF2B5EF4-FFF2-40B4-BE49-F238E27FC236}">
                  <a16:creationId xmlns:a16="http://schemas.microsoft.com/office/drawing/2014/main" id="{CB4FE303-8345-433F-A74D-151D709C2272}"/>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4">
              <a:extLst>
                <a:ext uri="{FF2B5EF4-FFF2-40B4-BE49-F238E27FC236}">
                  <a16:creationId xmlns:a16="http://schemas.microsoft.com/office/drawing/2014/main" id="{63B3646D-CCEE-46CC-B4B4-7B2FB948171C}"/>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5">
              <a:extLst>
                <a:ext uri="{FF2B5EF4-FFF2-40B4-BE49-F238E27FC236}">
                  <a16:creationId xmlns:a16="http://schemas.microsoft.com/office/drawing/2014/main" id="{43B43BEE-E287-4367-9C3C-B10D2F1E3D88}"/>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6">
              <a:extLst>
                <a:ext uri="{FF2B5EF4-FFF2-40B4-BE49-F238E27FC236}">
                  <a16:creationId xmlns:a16="http://schemas.microsoft.com/office/drawing/2014/main" id="{4FE88187-706C-4474-A274-A8025C6E6EDC}"/>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7">
              <a:extLst>
                <a:ext uri="{FF2B5EF4-FFF2-40B4-BE49-F238E27FC236}">
                  <a16:creationId xmlns:a16="http://schemas.microsoft.com/office/drawing/2014/main" id="{B10907CB-6C4A-4176-A399-1023ADFF9A16}"/>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8">
              <a:extLst>
                <a:ext uri="{FF2B5EF4-FFF2-40B4-BE49-F238E27FC236}">
                  <a16:creationId xmlns:a16="http://schemas.microsoft.com/office/drawing/2014/main" id="{84F9B262-0DE4-483E-9ED2-18380C2ACE72}"/>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19">
              <a:extLst>
                <a:ext uri="{FF2B5EF4-FFF2-40B4-BE49-F238E27FC236}">
                  <a16:creationId xmlns:a16="http://schemas.microsoft.com/office/drawing/2014/main" id="{0625F69F-B2CB-410B-B188-4EB3A430CBC7}"/>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0">
              <a:extLst>
                <a:ext uri="{FF2B5EF4-FFF2-40B4-BE49-F238E27FC236}">
                  <a16:creationId xmlns:a16="http://schemas.microsoft.com/office/drawing/2014/main" id="{8F74AAD4-E106-432F-851A-A504CDA4EDC9}"/>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1">
              <a:extLst>
                <a:ext uri="{FF2B5EF4-FFF2-40B4-BE49-F238E27FC236}">
                  <a16:creationId xmlns:a16="http://schemas.microsoft.com/office/drawing/2014/main" id="{4F0B6569-9F45-4973-B8A7-DE0EF5769FB6}"/>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2">
              <a:extLst>
                <a:ext uri="{FF2B5EF4-FFF2-40B4-BE49-F238E27FC236}">
                  <a16:creationId xmlns:a16="http://schemas.microsoft.com/office/drawing/2014/main" id="{F78A915F-8B6C-4514-B95F-B534CD680F26}"/>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3">
              <a:extLst>
                <a:ext uri="{FF2B5EF4-FFF2-40B4-BE49-F238E27FC236}">
                  <a16:creationId xmlns:a16="http://schemas.microsoft.com/office/drawing/2014/main" id="{7563E305-6A80-4E6D-AF71-D81255DF3330}"/>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4">
              <a:extLst>
                <a:ext uri="{FF2B5EF4-FFF2-40B4-BE49-F238E27FC236}">
                  <a16:creationId xmlns:a16="http://schemas.microsoft.com/office/drawing/2014/main" id="{227A5330-E8BC-4F2A-A871-BBCFD0998241}"/>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5">
              <a:extLst>
                <a:ext uri="{FF2B5EF4-FFF2-40B4-BE49-F238E27FC236}">
                  <a16:creationId xmlns:a16="http://schemas.microsoft.com/office/drawing/2014/main" id="{DE0DAA90-3E5E-48F2-8F58-F0E4D84DD3FC}"/>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6">
              <a:extLst>
                <a:ext uri="{FF2B5EF4-FFF2-40B4-BE49-F238E27FC236}">
                  <a16:creationId xmlns:a16="http://schemas.microsoft.com/office/drawing/2014/main" id="{E7B7A7E1-5097-432C-A86E-61D51E1535F3}"/>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7">
              <a:extLst>
                <a:ext uri="{FF2B5EF4-FFF2-40B4-BE49-F238E27FC236}">
                  <a16:creationId xmlns:a16="http://schemas.microsoft.com/office/drawing/2014/main" id="{8D1694FD-5746-4D6E-A6BA-A7C34E512DE8}"/>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8">
              <a:extLst>
                <a:ext uri="{FF2B5EF4-FFF2-40B4-BE49-F238E27FC236}">
                  <a16:creationId xmlns:a16="http://schemas.microsoft.com/office/drawing/2014/main" id="{68290DC5-105D-46F5-8DCD-DC559F00D877}"/>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29">
              <a:extLst>
                <a:ext uri="{FF2B5EF4-FFF2-40B4-BE49-F238E27FC236}">
                  <a16:creationId xmlns:a16="http://schemas.microsoft.com/office/drawing/2014/main" id="{38634805-D2FE-4240-8B21-1BF5CABB0FF4}"/>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0">
              <a:extLst>
                <a:ext uri="{FF2B5EF4-FFF2-40B4-BE49-F238E27FC236}">
                  <a16:creationId xmlns:a16="http://schemas.microsoft.com/office/drawing/2014/main" id="{54B6AE24-2D30-4BAB-A55F-506D07A895D0}"/>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1">
              <a:extLst>
                <a:ext uri="{FF2B5EF4-FFF2-40B4-BE49-F238E27FC236}">
                  <a16:creationId xmlns:a16="http://schemas.microsoft.com/office/drawing/2014/main" id="{C3A782F9-34ED-4CB5-9652-CEDE3372702E}"/>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2">
              <a:extLst>
                <a:ext uri="{FF2B5EF4-FFF2-40B4-BE49-F238E27FC236}">
                  <a16:creationId xmlns:a16="http://schemas.microsoft.com/office/drawing/2014/main" id="{1DB2058A-7C2D-40BF-8496-3A79AA78AA5A}"/>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3">
              <a:extLst>
                <a:ext uri="{FF2B5EF4-FFF2-40B4-BE49-F238E27FC236}">
                  <a16:creationId xmlns:a16="http://schemas.microsoft.com/office/drawing/2014/main" id="{2ED56EEF-CD59-44EA-9D96-54D50DFDBA0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4">
              <a:extLst>
                <a:ext uri="{FF2B5EF4-FFF2-40B4-BE49-F238E27FC236}">
                  <a16:creationId xmlns:a16="http://schemas.microsoft.com/office/drawing/2014/main" id="{9CA8431D-08D9-43D0-A78F-B54678A01700}"/>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3" name="Freeform 35">
              <a:extLst>
                <a:ext uri="{FF2B5EF4-FFF2-40B4-BE49-F238E27FC236}">
                  <a16:creationId xmlns:a16="http://schemas.microsoft.com/office/drawing/2014/main" id="{4789DB11-3182-476A-BBA3-4AB90D672B84}"/>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Tree>
    <p:extLst>
      <p:ext uri="{BB962C8B-B14F-4D97-AF65-F5344CB8AC3E}">
        <p14:creationId xmlns:p14="http://schemas.microsoft.com/office/powerpoint/2010/main" val="3068008575"/>
      </p:ext>
    </p:extLst>
  </p:cSld>
  <p:clrMapOvr>
    <a:masterClrMapping/>
  </p:clrMapOvr>
  <p:extLst>
    <p:ext uri="{DCECCB84-F9BA-43D5-87BE-67443E8EF086}">
      <p15:sldGuideLst xmlns:p15="http://schemas.microsoft.com/office/powerpoint/2012/main">
        <p15:guide id="1" pos="2381">
          <p15:clr>
            <a:srgbClr val="FBAE40"/>
          </p15:clr>
        </p15:guide>
        <p15:guide id="2" orient="horz" pos="6225">
          <p15:clr>
            <a:srgbClr val="FBAE40"/>
          </p15:clr>
        </p15:guide>
        <p15:guide id="5" pos="363">
          <p15:clr>
            <a:srgbClr val="FBAE40"/>
          </p15:clr>
        </p15:guide>
        <p15:guide id="6" pos="226">
          <p15:clr>
            <a:srgbClr val="FBAE40"/>
          </p15:clr>
        </p15:guide>
        <p15:guide id="7" pos="4399">
          <p15:clr>
            <a:srgbClr val="FBAE40"/>
          </p15:clr>
        </p15:guide>
        <p15:guide id="8" pos="4536">
          <p15:clr>
            <a:srgbClr val="FBAE40"/>
          </p15:clr>
        </p15:guide>
        <p15:guide id="9" orient="horz" pos="98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FE6E37ED-EA97-4057-BDA6-69B7A8038B0D}"/>
              </a:ext>
            </a:extLst>
          </p:cNvPr>
          <p:cNvSpPr/>
          <p:nvPr userDrawn="1"/>
        </p:nvSpPr>
        <p:spPr>
          <a:xfrm>
            <a:off x="195444" y="216189"/>
            <a:ext cx="6532435" cy="12678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nl-NL"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9" name="Picture Placeholder 8">
            <a:extLst>
              <a:ext uri="{FF2B5EF4-FFF2-40B4-BE49-F238E27FC236}">
                <a16:creationId xmlns:a16="http://schemas.microsoft.com/office/drawing/2014/main" id="{5181B8AF-5000-42AC-AA34-6886114DCDDF}"/>
              </a:ext>
            </a:extLst>
          </p:cNvPr>
          <p:cNvSpPr>
            <a:spLocks noGrp="1"/>
          </p:cNvSpPr>
          <p:nvPr>
            <p:ph type="pic" sz="quarter" idx="10" hasCustomPrompt="1"/>
          </p:nvPr>
        </p:nvSpPr>
        <p:spPr>
          <a:xfrm>
            <a:off x="325473" y="350057"/>
            <a:ext cx="6207052" cy="8972818"/>
          </a:xfrm>
          <a:custGeom>
            <a:avLst/>
            <a:gdLst>
              <a:gd name="connsiteX0" fmla="*/ 214706 w 6842125"/>
              <a:gd name="connsiteY0" fmla="*/ 0 h 9684604"/>
              <a:gd name="connsiteX1" fmla="*/ 6627419 w 6842125"/>
              <a:gd name="connsiteY1" fmla="*/ 0 h 9684604"/>
              <a:gd name="connsiteX2" fmla="*/ 6842125 w 6842125"/>
              <a:gd name="connsiteY2" fmla="*/ 214706 h 9684604"/>
              <a:gd name="connsiteX3" fmla="*/ 6842125 w 6842125"/>
              <a:gd name="connsiteY3" fmla="*/ 9469898 h 9684604"/>
              <a:gd name="connsiteX4" fmla="*/ 6627419 w 6842125"/>
              <a:gd name="connsiteY4" fmla="*/ 9684604 h 9684604"/>
              <a:gd name="connsiteX5" fmla="*/ 214706 w 6842125"/>
              <a:gd name="connsiteY5" fmla="*/ 9684604 h 9684604"/>
              <a:gd name="connsiteX6" fmla="*/ 0 w 6842125"/>
              <a:gd name="connsiteY6" fmla="*/ 9469898 h 9684604"/>
              <a:gd name="connsiteX7" fmla="*/ 0 w 6842125"/>
              <a:gd name="connsiteY7" fmla="*/ 214706 h 9684604"/>
              <a:gd name="connsiteX8" fmla="*/ 214706 w 6842125"/>
              <a:gd name="connsiteY8" fmla="*/ 0 h 9684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42125" h="9684604">
                <a:moveTo>
                  <a:pt x="214706" y="0"/>
                </a:moveTo>
                <a:lnTo>
                  <a:pt x="6627419" y="0"/>
                </a:lnTo>
                <a:cubicBezTo>
                  <a:pt x="6745998" y="0"/>
                  <a:pt x="6842125" y="96127"/>
                  <a:pt x="6842125" y="214706"/>
                </a:cubicBezTo>
                <a:lnTo>
                  <a:pt x="6842125" y="9469898"/>
                </a:lnTo>
                <a:cubicBezTo>
                  <a:pt x="6842125" y="9588477"/>
                  <a:pt x="6745998" y="9684604"/>
                  <a:pt x="6627419" y="9684604"/>
                </a:cubicBezTo>
                <a:lnTo>
                  <a:pt x="214706" y="9684604"/>
                </a:lnTo>
                <a:cubicBezTo>
                  <a:pt x="96127" y="9684604"/>
                  <a:pt x="0" y="9588477"/>
                  <a:pt x="0" y="9469898"/>
                </a:cubicBezTo>
                <a:lnTo>
                  <a:pt x="0" y="214706"/>
                </a:lnTo>
                <a:cubicBezTo>
                  <a:pt x="0" y="96127"/>
                  <a:pt x="96127" y="0"/>
                  <a:pt x="214706" y="0"/>
                </a:cubicBezTo>
                <a:close/>
              </a:path>
            </a:pathLst>
          </a:custGeom>
          <a:solidFill>
            <a:schemeClr val="bg1">
              <a:lumMod val="85000"/>
            </a:schemeClr>
          </a:solidFill>
        </p:spPr>
        <p:txBody>
          <a:bodyPr wrap="square" bIns="1368000" anchor="ctr" anchorCtr="0">
            <a:noAutofit/>
          </a:bodyPr>
          <a:lstStyle>
            <a:lvl1pPr algn="ctr">
              <a:defRPr cap="none">
                <a:solidFill>
                  <a:schemeClr val="bg1">
                    <a:lumMod val="65000"/>
                  </a:schemeClr>
                </a:solidFill>
              </a:defRPr>
            </a:lvl1pPr>
          </a:lstStyle>
          <a:p>
            <a:r>
              <a:rPr lang="en-GB" dirty="0"/>
              <a:t>Click icon to place picture</a:t>
            </a:r>
          </a:p>
        </p:txBody>
      </p:sp>
    </p:spTree>
    <p:extLst>
      <p:ext uri="{BB962C8B-B14F-4D97-AF65-F5344CB8AC3E}">
        <p14:creationId xmlns:p14="http://schemas.microsoft.com/office/powerpoint/2010/main" val="2671989767"/>
      </p:ext>
    </p:extLst>
  </p:cSld>
  <p:clrMapOvr>
    <a:masterClrMapping/>
  </p:clrMapOvr>
  <p:extLst>
    <p:ext uri="{DCECCB84-F9BA-43D5-87BE-67443E8EF086}">
      <p15:sldGuideLst xmlns:p15="http://schemas.microsoft.com/office/powerpoint/2012/main">
        <p15:guide id="2" orient="horz" pos="238">
          <p15:clr>
            <a:srgbClr val="FBAE40"/>
          </p15:clr>
        </p15:guide>
        <p15:guide id="3" orient="horz" pos="6339">
          <p15:clr>
            <a:srgbClr val="FBAE40"/>
          </p15:clr>
        </p15:guide>
        <p15:guide id="5" pos="226">
          <p15:clr>
            <a:srgbClr val="FBAE40"/>
          </p15:clr>
        </p15:guide>
        <p15:guide id="8" pos="453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page">
    <p:spTree>
      <p:nvGrpSpPr>
        <p:cNvPr id="1" name=""/>
        <p:cNvGrpSpPr/>
        <p:nvPr/>
      </p:nvGrpSpPr>
      <p:grpSpPr>
        <a:xfrm>
          <a:off x="0" y="0"/>
          <a:ext cx="0" cy="0"/>
          <a:chOff x="0" y="0"/>
          <a:chExt cx="0" cy="0"/>
        </a:xfrm>
      </p:grpSpPr>
      <p:sp>
        <p:nvSpPr>
          <p:cNvPr id="40" name="Rectangle: Rounded Corners 39">
            <a:extLst>
              <a:ext uri="{FF2B5EF4-FFF2-40B4-BE49-F238E27FC236}">
                <a16:creationId xmlns:a16="http://schemas.microsoft.com/office/drawing/2014/main" id="{98AA5DDA-CE65-44F0-95B2-4AA68E00E80C}"/>
              </a:ext>
            </a:extLst>
          </p:cNvPr>
          <p:cNvSpPr/>
          <p:nvPr userDrawn="1"/>
        </p:nvSpPr>
        <p:spPr>
          <a:xfrm flipH="1">
            <a:off x="325469" y="350057"/>
            <a:ext cx="6207052" cy="8971037"/>
          </a:xfrm>
          <a:prstGeom prst="roundRect">
            <a:avLst>
              <a:gd name="adj" fmla="val 3127"/>
            </a:avLst>
          </a:prstGeom>
          <a:blipFill dpi="0" rotWithShape="1">
            <a:blip r:embed="rId2">
              <a:extLst>
                <a:ext uri="{BEBA8EAE-BF5A-486C-A8C5-ECC9F3942E4B}">
                  <a14:imgProps xmlns:a14="http://schemas.microsoft.com/office/drawing/2010/main">
                    <a14:imgLayer r:embed="rId3">
                      <a14:imgEffect>
                        <a14:sharpenSoften amount="1000"/>
                      </a14:imgEffect>
                    </a14:imgLayer>
                  </a14:imgProps>
                </a:ex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14772" rtl="0" eaLnBrk="1" fontAlgn="auto" latinLnBrk="0" hangingPunct="1">
              <a:lnSpc>
                <a:spcPct val="100000"/>
              </a:lnSpc>
              <a:spcBef>
                <a:spcPts val="0"/>
              </a:spcBef>
              <a:spcAft>
                <a:spcPts val="0"/>
              </a:spcAft>
              <a:buClrTx/>
              <a:buSzTx/>
              <a:buFontTx/>
              <a:buNone/>
              <a:tabLst/>
              <a:defRPr/>
            </a:pPr>
            <a:endParaRPr kumimoji="0" lang="en-US" sz="1633" b="0" i="0" u="none" strike="noStrike" kern="1200" cap="none" spc="0" normalizeH="0" baseline="0" noProof="0">
              <a:ln>
                <a:noFill/>
              </a:ln>
              <a:solidFill>
                <a:prstClr val="white"/>
              </a:solidFill>
              <a:effectLst/>
              <a:uLnTx/>
              <a:uFillTx/>
              <a:latin typeface="Baron von Wesseling"/>
              <a:ea typeface="+mn-ea"/>
              <a:cs typeface="+mn-cs"/>
            </a:endParaRPr>
          </a:p>
        </p:txBody>
      </p:sp>
      <p:sp>
        <p:nvSpPr>
          <p:cNvPr id="7" name="Title Placeholder 1">
            <a:extLst>
              <a:ext uri="{FF2B5EF4-FFF2-40B4-BE49-F238E27FC236}">
                <a16:creationId xmlns:a16="http://schemas.microsoft.com/office/drawing/2014/main" id="{5AA278E0-E270-45E9-98A5-DAE8DEF679B4}"/>
              </a:ext>
            </a:extLst>
          </p:cNvPr>
          <p:cNvSpPr>
            <a:spLocks noGrp="1"/>
          </p:cNvSpPr>
          <p:nvPr>
            <p:ph type="title" hasCustomPrompt="1"/>
          </p:nvPr>
        </p:nvSpPr>
        <p:spPr>
          <a:xfrm rot="-120000">
            <a:off x="471683" y="2489530"/>
            <a:ext cx="5914635" cy="1066483"/>
          </a:xfrm>
          <a:prstGeom prst="rect">
            <a:avLst/>
          </a:prstGeom>
        </p:spPr>
        <p:txBody>
          <a:bodyPr vert="horz" wrap="square" lIns="0" tIns="0" rIns="0" bIns="0" rtlCol="0" anchor="t" anchorCtr="0">
            <a:spAutoFit/>
          </a:bodyPr>
          <a:lstStyle>
            <a:lvl1pPr algn="ctr">
              <a:lnSpc>
                <a:spcPct val="85000"/>
              </a:lnSpc>
              <a:defRPr sz="7983" cap="all" baseline="0">
                <a:solidFill>
                  <a:schemeClr val="accent3"/>
                </a:solidFill>
                <a:latin typeface="Block BE ExtraCn" panose="020B0508000000000000" pitchFamily="34" charset="0"/>
              </a:defRPr>
            </a:lvl1pPr>
          </a:lstStyle>
          <a:p>
            <a:r>
              <a:rPr lang="en-GB" dirty="0"/>
              <a:t>Click to edit</a:t>
            </a:r>
          </a:p>
        </p:txBody>
      </p:sp>
      <p:grpSp>
        <p:nvGrpSpPr>
          <p:cNvPr id="41" name="Group 40">
            <a:extLst>
              <a:ext uri="{FF2B5EF4-FFF2-40B4-BE49-F238E27FC236}">
                <a16:creationId xmlns:a16="http://schemas.microsoft.com/office/drawing/2014/main" id="{0E338C54-6440-4B3C-8144-03FF4C3C079A}"/>
              </a:ext>
            </a:extLst>
          </p:cNvPr>
          <p:cNvGrpSpPr/>
          <p:nvPr userDrawn="1"/>
        </p:nvGrpSpPr>
        <p:grpSpPr>
          <a:xfrm>
            <a:off x="5521166" y="568969"/>
            <a:ext cx="861107" cy="332026"/>
            <a:chOff x="546100" y="3865563"/>
            <a:chExt cx="5781676" cy="2182813"/>
          </a:xfrm>
        </p:grpSpPr>
        <p:sp>
          <p:nvSpPr>
            <p:cNvPr id="42" name="Freeform 5">
              <a:extLst>
                <a:ext uri="{FF2B5EF4-FFF2-40B4-BE49-F238E27FC236}">
                  <a16:creationId xmlns:a16="http://schemas.microsoft.com/office/drawing/2014/main" id="{6EE6B732-01E6-43A3-A014-1BF2A401509D}"/>
                </a:ext>
              </a:extLst>
            </p:cNvPr>
            <p:cNvSpPr>
              <a:spLocks noEditPoints="1"/>
            </p:cNvSpPr>
            <p:nvPr userDrawn="1"/>
          </p:nvSpPr>
          <p:spPr bwMode="auto">
            <a:xfrm>
              <a:off x="546100" y="4132263"/>
              <a:ext cx="4284663" cy="927100"/>
            </a:xfrm>
            <a:custGeom>
              <a:avLst/>
              <a:gdLst>
                <a:gd name="T0" fmla="*/ 3281 w 4487"/>
                <a:gd name="T1" fmla="*/ 38 h 967"/>
                <a:gd name="T2" fmla="*/ 3088 w 4487"/>
                <a:gd name="T3" fmla="*/ 929 h 967"/>
                <a:gd name="T4" fmla="*/ 3631 w 4487"/>
                <a:gd name="T5" fmla="*/ 735 h 967"/>
                <a:gd name="T6" fmla="*/ 3281 w 4487"/>
                <a:gd name="T7" fmla="*/ 38 h 967"/>
                <a:gd name="T8" fmla="*/ 2599 w 4487"/>
                <a:gd name="T9" fmla="*/ 403 h 967"/>
                <a:gd name="T10" fmla="*/ 2463 w 4487"/>
                <a:gd name="T11" fmla="*/ 231 h 967"/>
                <a:gd name="T12" fmla="*/ 2716 w 4487"/>
                <a:gd name="T13" fmla="*/ 317 h 967"/>
                <a:gd name="T14" fmla="*/ 2910 w 4487"/>
                <a:gd name="T15" fmla="*/ 317 h 967"/>
                <a:gd name="T16" fmla="*/ 2630 w 4487"/>
                <a:gd name="T17" fmla="*/ 38 h 967"/>
                <a:gd name="T18" fmla="*/ 2269 w 4487"/>
                <a:gd name="T19" fmla="*/ 929 h 967"/>
                <a:gd name="T20" fmla="*/ 2463 w 4487"/>
                <a:gd name="T21" fmla="*/ 598 h 967"/>
                <a:gd name="T22" fmla="*/ 2730 w 4487"/>
                <a:gd name="T23" fmla="*/ 929 h 967"/>
                <a:gd name="T24" fmla="*/ 2758 w 4487"/>
                <a:gd name="T25" fmla="*/ 566 h 967"/>
                <a:gd name="T26" fmla="*/ 4055 w 4487"/>
                <a:gd name="T27" fmla="*/ 735 h 967"/>
                <a:gd name="T28" fmla="*/ 3936 w 4487"/>
                <a:gd name="T29" fmla="*/ 735 h 967"/>
                <a:gd name="T30" fmla="*/ 4055 w 4487"/>
                <a:gd name="T31" fmla="*/ 231 h 967"/>
                <a:gd name="T32" fmla="*/ 4055 w 4487"/>
                <a:gd name="T33" fmla="*/ 735 h 967"/>
                <a:gd name="T34" fmla="*/ 4055 w 4487"/>
                <a:gd name="T35" fmla="*/ 38 h 967"/>
                <a:gd name="T36" fmla="*/ 3742 w 4487"/>
                <a:gd name="T37" fmla="*/ 929 h 967"/>
                <a:gd name="T38" fmla="*/ 4487 w 4487"/>
                <a:gd name="T39" fmla="*/ 485 h 967"/>
                <a:gd name="T40" fmla="*/ 867 w 4487"/>
                <a:gd name="T41" fmla="*/ 477 h 967"/>
                <a:gd name="T42" fmla="*/ 613 w 4487"/>
                <a:gd name="T43" fmla="*/ 0 h 967"/>
                <a:gd name="T44" fmla="*/ 202 w 4487"/>
                <a:gd name="T45" fmla="*/ 38 h 967"/>
                <a:gd name="T46" fmla="*/ 320 w 4487"/>
                <a:gd name="T47" fmla="*/ 967 h 967"/>
                <a:gd name="T48" fmla="*/ 900 w 4487"/>
                <a:gd name="T49" fmla="*/ 967 h 967"/>
                <a:gd name="T50" fmla="*/ 1022 w 4487"/>
                <a:gd name="T51" fmla="*/ 36 h 967"/>
                <a:gd name="T52" fmla="*/ 1684 w 4487"/>
                <a:gd name="T53" fmla="*/ 743 h 967"/>
                <a:gd name="T54" fmla="*/ 1423 w 4487"/>
                <a:gd name="T55" fmla="*/ 485 h 967"/>
                <a:gd name="T56" fmla="*/ 1942 w 4487"/>
                <a:gd name="T57" fmla="*/ 485 h 967"/>
                <a:gd name="T58" fmla="*/ 1684 w 4487"/>
                <a:gd name="T59" fmla="*/ 29 h 967"/>
                <a:gd name="T60" fmla="*/ 1229 w 4487"/>
                <a:gd name="T61" fmla="*/ 485 h 967"/>
                <a:gd name="T62" fmla="*/ 2136 w 4487"/>
                <a:gd name="T63" fmla="*/ 485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87" h="967">
                  <a:moveTo>
                    <a:pt x="3281" y="38"/>
                  </a:moveTo>
                  <a:lnTo>
                    <a:pt x="3281" y="38"/>
                  </a:lnTo>
                  <a:lnTo>
                    <a:pt x="3088" y="38"/>
                  </a:lnTo>
                  <a:lnTo>
                    <a:pt x="3088" y="929"/>
                  </a:lnTo>
                  <a:lnTo>
                    <a:pt x="3631" y="929"/>
                  </a:lnTo>
                  <a:lnTo>
                    <a:pt x="3631" y="735"/>
                  </a:lnTo>
                  <a:lnTo>
                    <a:pt x="3281" y="735"/>
                  </a:lnTo>
                  <a:lnTo>
                    <a:pt x="3281" y="38"/>
                  </a:lnTo>
                  <a:close/>
                  <a:moveTo>
                    <a:pt x="2599" y="403"/>
                  </a:moveTo>
                  <a:lnTo>
                    <a:pt x="2599" y="403"/>
                  </a:lnTo>
                  <a:lnTo>
                    <a:pt x="2463" y="403"/>
                  </a:lnTo>
                  <a:lnTo>
                    <a:pt x="2463" y="231"/>
                  </a:lnTo>
                  <a:lnTo>
                    <a:pt x="2599" y="231"/>
                  </a:lnTo>
                  <a:cubicBezTo>
                    <a:pt x="2679" y="231"/>
                    <a:pt x="2716" y="271"/>
                    <a:pt x="2716" y="317"/>
                  </a:cubicBezTo>
                  <a:cubicBezTo>
                    <a:pt x="2716" y="365"/>
                    <a:pt x="2679" y="403"/>
                    <a:pt x="2599" y="403"/>
                  </a:cubicBezTo>
                  <a:close/>
                  <a:moveTo>
                    <a:pt x="2910" y="317"/>
                  </a:moveTo>
                  <a:lnTo>
                    <a:pt x="2910" y="317"/>
                  </a:lnTo>
                  <a:cubicBezTo>
                    <a:pt x="2910" y="163"/>
                    <a:pt x="2781" y="38"/>
                    <a:pt x="2630" y="38"/>
                  </a:cubicBezTo>
                  <a:lnTo>
                    <a:pt x="2269" y="38"/>
                  </a:lnTo>
                  <a:lnTo>
                    <a:pt x="2269" y="929"/>
                  </a:lnTo>
                  <a:lnTo>
                    <a:pt x="2463" y="929"/>
                  </a:lnTo>
                  <a:lnTo>
                    <a:pt x="2463" y="598"/>
                  </a:lnTo>
                  <a:lnTo>
                    <a:pt x="2558" y="598"/>
                  </a:lnTo>
                  <a:lnTo>
                    <a:pt x="2730" y="929"/>
                  </a:lnTo>
                  <a:lnTo>
                    <a:pt x="2948" y="929"/>
                  </a:lnTo>
                  <a:lnTo>
                    <a:pt x="2758" y="566"/>
                  </a:lnTo>
                  <a:cubicBezTo>
                    <a:pt x="2851" y="523"/>
                    <a:pt x="2910" y="427"/>
                    <a:pt x="2910" y="317"/>
                  </a:cubicBezTo>
                  <a:close/>
                  <a:moveTo>
                    <a:pt x="4055" y="735"/>
                  </a:moveTo>
                  <a:lnTo>
                    <a:pt x="4055" y="735"/>
                  </a:lnTo>
                  <a:lnTo>
                    <a:pt x="3936" y="735"/>
                  </a:lnTo>
                  <a:lnTo>
                    <a:pt x="3936" y="231"/>
                  </a:lnTo>
                  <a:lnTo>
                    <a:pt x="4055" y="231"/>
                  </a:lnTo>
                  <a:cubicBezTo>
                    <a:pt x="4192" y="231"/>
                    <a:pt x="4292" y="346"/>
                    <a:pt x="4292" y="485"/>
                  </a:cubicBezTo>
                  <a:cubicBezTo>
                    <a:pt x="4292" y="625"/>
                    <a:pt x="4191" y="735"/>
                    <a:pt x="4055" y="735"/>
                  </a:cubicBezTo>
                  <a:close/>
                  <a:moveTo>
                    <a:pt x="4055" y="38"/>
                  </a:moveTo>
                  <a:lnTo>
                    <a:pt x="4055" y="38"/>
                  </a:lnTo>
                  <a:lnTo>
                    <a:pt x="3742" y="38"/>
                  </a:lnTo>
                  <a:lnTo>
                    <a:pt x="3742" y="929"/>
                  </a:lnTo>
                  <a:lnTo>
                    <a:pt x="4055" y="929"/>
                  </a:lnTo>
                  <a:cubicBezTo>
                    <a:pt x="4318" y="929"/>
                    <a:pt x="4487" y="734"/>
                    <a:pt x="4487" y="485"/>
                  </a:cubicBezTo>
                  <a:cubicBezTo>
                    <a:pt x="4487" y="221"/>
                    <a:pt x="4318" y="38"/>
                    <a:pt x="4055" y="38"/>
                  </a:cubicBezTo>
                  <a:close/>
                  <a:moveTo>
                    <a:pt x="867" y="477"/>
                  </a:moveTo>
                  <a:lnTo>
                    <a:pt x="867" y="477"/>
                  </a:lnTo>
                  <a:lnTo>
                    <a:pt x="613" y="0"/>
                  </a:lnTo>
                  <a:lnTo>
                    <a:pt x="356" y="476"/>
                  </a:lnTo>
                  <a:lnTo>
                    <a:pt x="202" y="38"/>
                  </a:lnTo>
                  <a:lnTo>
                    <a:pt x="0" y="38"/>
                  </a:lnTo>
                  <a:lnTo>
                    <a:pt x="320" y="967"/>
                  </a:lnTo>
                  <a:lnTo>
                    <a:pt x="613" y="418"/>
                  </a:lnTo>
                  <a:lnTo>
                    <a:pt x="900" y="967"/>
                  </a:lnTo>
                  <a:lnTo>
                    <a:pt x="1227" y="36"/>
                  </a:lnTo>
                  <a:lnTo>
                    <a:pt x="1022" y="36"/>
                  </a:lnTo>
                  <a:lnTo>
                    <a:pt x="867" y="477"/>
                  </a:lnTo>
                  <a:close/>
                  <a:moveTo>
                    <a:pt x="1684" y="743"/>
                  </a:moveTo>
                  <a:lnTo>
                    <a:pt x="1684" y="743"/>
                  </a:lnTo>
                  <a:cubicBezTo>
                    <a:pt x="1541" y="743"/>
                    <a:pt x="1423" y="628"/>
                    <a:pt x="1423" y="485"/>
                  </a:cubicBezTo>
                  <a:cubicBezTo>
                    <a:pt x="1423" y="341"/>
                    <a:pt x="1540" y="224"/>
                    <a:pt x="1684" y="224"/>
                  </a:cubicBezTo>
                  <a:cubicBezTo>
                    <a:pt x="1823" y="224"/>
                    <a:pt x="1942" y="341"/>
                    <a:pt x="1942" y="485"/>
                  </a:cubicBezTo>
                  <a:cubicBezTo>
                    <a:pt x="1942" y="627"/>
                    <a:pt x="1826" y="743"/>
                    <a:pt x="1684" y="743"/>
                  </a:cubicBezTo>
                  <a:close/>
                  <a:moveTo>
                    <a:pt x="1684" y="29"/>
                  </a:moveTo>
                  <a:lnTo>
                    <a:pt x="1684" y="29"/>
                  </a:lnTo>
                  <a:cubicBezTo>
                    <a:pt x="1421" y="29"/>
                    <a:pt x="1229" y="244"/>
                    <a:pt x="1229" y="485"/>
                  </a:cubicBezTo>
                  <a:cubicBezTo>
                    <a:pt x="1229" y="759"/>
                    <a:pt x="1455" y="937"/>
                    <a:pt x="1684" y="937"/>
                  </a:cubicBezTo>
                  <a:cubicBezTo>
                    <a:pt x="1948" y="937"/>
                    <a:pt x="2136" y="720"/>
                    <a:pt x="2136" y="485"/>
                  </a:cubicBezTo>
                  <a:cubicBezTo>
                    <a:pt x="2136" y="219"/>
                    <a:pt x="1916" y="29"/>
                    <a:pt x="1684" y="29"/>
                  </a:cubicBezTo>
                  <a:close/>
                </a:path>
              </a:pathLst>
            </a:custGeom>
            <a:solidFill>
              <a:schemeClr val="bg2">
                <a:lumMod val="7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3" name="Freeform 6">
              <a:extLst>
                <a:ext uri="{FF2B5EF4-FFF2-40B4-BE49-F238E27FC236}">
                  <a16:creationId xmlns:a16="http://schemas.microsoft.com/office/drawing/2014/main" id="{81E69878-805D-4612-A926-737873348C38}"/>
                </a:ext>
              </a:extLst>
            </p:cNvPr>
            <p:cNvSpPr>
              <a:spLocks noEditPoints="1"/>
            </p:cNvSpPr>
            <p:nvPr userDrawn="1"/>
          </p:nvSpPr>
          <p:spPr bwMode="auto">
            <a:xfrm>
              <a:off x="1365250" y="5176838"/>
              <a:ext cx="866775" cy="871538"/>
            </a:xfrm>
            <a:custGeom>
              <a:avLst/>
              <a:gdLst>
                <a:gd name="T0" fmla="*/ 454 w 907"/>
                <a:gd name="T1" fmla="*/ 714 h 909"/>
                <a:gd name="T2" fmla="*/ 454 w 907"/>
                <a:gd name="T3" fmla="*/ 714 h 909"/>
                <a:gd name="T4" fmla="*/ 193 w 907"/>
                <a:gd name="T5" fmla="*/ 456 h 909"/>
                <a:gd name="T6" fmla="*/ 454 w 907"/>
                <a:gd name="T7" fmla="*/ 195 h 909"/>
                <a:gd name="T8" fmla="*/ 712 w 907"/>
                <a:gd name="T9" fmla="*/ 456 h 909"/>
                <a:gd name="T10" fmla="*/ 454 w 907"/>
                <a:gd name="T11" fmla="*/ 714 h 909"/>
                <a:gd name="T12" fmla="*/ 454 w 907"/>
                <a:gd name="T13" fmla="*/ 0 h 909"/>
                <a:gd name="T14" fmla="*/ 454 w 907"/>
                <a:gd name="T15" fmla="*/ 0 h 909"/>
                <a:gd name="T16" fmla="*/ 0 w 907"/>
                <a:gd name="T17" fmla="*/ 456 h 909"/>
                <a:gd name="T18" fmla="*/ 454 w 907"/>
                <a:gd name="T19" fmla="*/ 909 h 909"/>
                <a:gd name="T20" fmla="*/ 907 w 907"/>
                <a:gd name="T21" fmla="*/ 456 h 909"/>
                <a:gd name="T22" fmla="*/ 454 w 907"/>
                <a:gd name="T23" fmla="*/ 0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7" h="909">
                  <a:moveTo>
                    <a:pt x="454" y="714"/>
                  </a:moveTo>
                  <a:lnTo>
                    <a:pt x="454" y="714"/>
                  </a:lnTo>
                  <a:cubicBezTo>
                    <a:pt x="312" y="714"/>
                    <a:pt x="193" y="599"/>
                    <a:pt x="193" y="456"/>
                  </a:cubicBezTo>
                  <a:cubicBezTo>
                    <a:pt x="193" y="312"/>
                    <a:pt x="310" y="195"/>
                    <a:pt x="454" y="195"/>
                  </a:cubicBezTo>
                  <a:cubicBezTo>
                    <a:pt x="594" y="195"/>
                    <a:pt x="712" y="312"/>
                    <a:pt x="712" y="456"/>
                  </a:cubicBezTo>
                  <a:cubicBezTo>
                    <a:pt x="712" y="598"/>
                    <a:pt x="597" y="714"/>
                    <a:pt x="454" y="714"/>
                  </a:cubicBezTo>
                  <a:close/>
                  <a:moveTo>
                    <a:pt x="454" y="0"/>
                  </a:moveTo>
                  <a:lnTo>
                    <a:pt x="454" y="0"/>
                  </a:lnTo>
                  <a:cubicBezTo>
                    <a:pt x="192" y="0"/>
                    <a:pt x="0" y="215"/>
                    <a:pt x="0" y="456"/>
                  </a:cubicBezTo>
                  <a:cubicBezTo>
                    <a:pt x="0" y="730"/>
                    <a:pt x="225" y="909"/>
                    <a:pt x="454" y="909"/>
                  </a:cubicBezTo>
                  <a:cubicBezTo>
                    <a:pt x="719" y="909"/>
                    <a:pt x="907" y="691"/>
                    <a:pt x="907" y="456"/>
                  </a:cubicBezTo>
                  <a:cubicBezTo>
                    <a:pt x="907" y="190"/>
                    <a:pt x="687" y="0"/>
                    <a:pt x="454" y="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4" name="Freeform 7">
              <a:extLst>
                <a:ext uri="{FF2B5EF4-FFF2-40B4-BE49-F238E27FC236}">
                  <a16:creationId xmlns:a16="http://schemas.microsoft.com/office/drawing/2014/main" id="{BD85C5FD-D8AA-48B4-89FA-F528180CA628}"/>
                </a:ext>
              </a:extLst>
            </p:cNvPr>
            <p:cNvSpPr>
              <a:spLocks/>
            </p:cNvSpPr>
            <p:nvPr userDrawn="1"/>
          </p:nvSpPr>
          <p:spPr bwMode="auto">
            <a:xfrm>
              <a:off x="546100" y="5176838"/>
              <a:ext cx="768350" cy="871538"/>
            </a:xfrm>
            <a:custGeom>
              <a:avLst/>
              <a:gdLst>
                <a:gd name="T0" fmla="*/ 451 w 805"/>
                <a:gd name="T1" fmla="*/ 714 h 909"/>
                <a:gd name="T2" fmla="*/ 451 w 805"/>
                <a:gd name="T3" fmla="*/ 714 h 909"/>
                <a:gd name="T4" fmla="*/ 193 w 805"/>
                <a:gd name="T5" fmla="*/ 456 h 909"/>
                <a:gd name="T6" fmla="*/ 451 w 805"/>
                <a:gd name="T7" fmla="*/ 195 h 909"/>
                <a:gd name="T8" fmla="*/ 655 w 805"/>
                <a:gd name="T9" fmla="*/ 290 h 909"/>
                <a:gd name="T10" fmla="*/ 792 w 805"/>
                <a:gd name="T11" fmla="*/ 153 h 909"/>
                <a:gd name="T12" fmla="*/ 451 w 805"/>
                <a:gd name="T13" fmla="*/ 0 h 909"/>
                <a:gd name="T14" fmla="*/ 0 w 805"/>
                <a:gd name="T15" fmla="*/ 456 h 909"/>
                <a:gd name="T16" fmla="*/ 451 w 805"/>
                <a:gd name="T17" fmla="*/ 909 h 909"/>
                <a:gd name="T18" fmla="*/ 805 w 805"/>
                <a:gd name="T19" fmla="*/ 744 h 909"/>
                <a:gd name="T20" fmla="*/ 667 w 805"/>
                <a:gd name="T21" fmla="*/ 606 h 909"/>
                <a:gd name="T22" fmla="*/ 451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1" y="714"/>
                  </a:moveTo>
                  <a:lnTo>
                    <a:pt x="451" y="714"/>
                  </a:lnTo>
                  <a:cubicBezTo>
                    <a:pt x="307" y="714"/>
                    <a:pt x="193" y="597"/>
                    <a:pt x="193" y="456"/>
                  </a:cubicBezTo>
                  <a:cubicBezTo>
                    <a:pt x="193" y="313"/>
                    <a:pt x="307" y="195"/>
                    <a:pt x="451" y="195"/>
                  </a:cubicBezTo>
                  <a:cubicBezTo>
                    <a:pt x="520" y="195"/>
                    <a:pt x="592" y="229"/>
                    <a:pt x="655" y="290"/>
                  </a:cubicBezTo>
                  <a:lnTo>
                    <a:pt x="792" y="153"/>
                  </a:lnTo>
                  <a:cubicBezTo>
                    <a:pt x="695" y="55"/>
                    <a:pt x="571" y="0"/>
                    <a:pt x="451" y="0"/>
                  </a:cubicBezTo>
                  <a:cubicBezTo>
                    <a:pt x="214" y="0"/>
                    <a:pt x="0" y="190"/>
                    <a:pt x="0" y="456"/>
                  </a:cubicBezTo>
                  <a:cubicBezTo>
                    <a:pt x="0" y="683"/>
                    <a:pt x="178" y="909"/>
                    <a:pt x="451" y="909"/>
                  </a:cubicBezTo>
                  <a:cubicBezTo>
                    <a:pt x="580" y="909"/>
                    <a:pt x="702" y="847"/>
                    <a:pt x="805" y="744"/>
                  </a:cubicBezTo>
                  <a:lnTo>
                    <a:pt x="667" y="606"/>
                  </a:lnTo>
                  <a:cubicBezTo>
                    <a:pt x="599" y="676"/>
                    <a:pt x="529" y="714"/>
                    <a:pt x="451"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5" name="Freeform 8">
              <a:extLst>
                <a:ext uri="{FF2B5EF4-FFF2-40B4-BE49-F238E27FC236}">
                  <a16:creationId xmlns:a16="http://schemas.microsoft.com/office/drawing/2014/main" id="{B7683B77-6302-4A21-8140-AEFFADD0281D}"/>
                </a:ext>
              </a:extLst>
            </p:cNvPr>
            <p:cNvSpPr>
              <a:spLocks/>
            </p:cNvSpPr>
            <p:nvPr userDrawn="1"/>
          </p:nvSpPr>
          <p:spPr bwMode="auto">
            <a:xfrm>
              <a:off x="3924300" y="5184775"/>
              <a:ext cx="679450" cy="855663"/>
            </a:xfrm>
            <a:custGeom>
              <a:avLst/>
              <a:gdLst>
                <a:gd name="T0" fmla="*/ 518 w 711"/>
                <a:gd name="T1" fmla="*/ 347 h 891"/>
                <a:gd name="T2" fmla="*/ 518 w 711"/>
                <a:gd name="T3" fmla="*/ 347 h 891"/>
                <a:gd name="T4" fmla="*/ 194 w 711"/>
                <a:gd name="T5" fmla="*/ 347 h 891"/>
                <a:gd name="T6" fmla="*/ 194 w 711"/>
                <a:gd name="T7" fmla="*/ 0 h 891"/>
                <a:gd name="T8" fmla="*/ 0 w 711"/>
                <a:gd name="T9" fmla="*/ 0 h 891"/>
                <a:gd name="T10" fmla="*/ 0 w 711"/>
                <a:gd name="T11" fmla="*/ 891 h 891"/>
                <a:gd name="T12" fmla="*/ 194 w 711"/>
                <a:gd name="T13" fmla="*/ 891 h 891"/>
                <a:gd name="T14" fmla="*/ 194 w 711"/>
                <a:gd name="T15" fmla="*/ 543 h 891"/>
                <a:gd name="T16" fmla="*/ 518 w 711"/>
                <a:gd name="T17" fmla="*/ 543 h 891"/>
                <a:gd name="T18" fmla="*/ 518 w 711"/>
                <a:gd name="T19" fmla="*/ 891 h 891"/>
                <a:gd name="T20" fmla="*/ 711 w 711"/>
                <a:gd name="T21" fmla="*/ 891 h 891"/>
                <a:gd name="T22" fmla="*/ 711 w 711"/>
                <a:gd name="T23" fmla="*/ 0 h 891"/>
                <a:gd name="T24" fmla="*/ 518 w 711"/>
                <a:gd name="T25" fmla="*/ 0 h 891"/>
                <a:gd name="T26" fmla="*/ 518 w 711"/>
                <a:gd name="T27" fmla="*/ 34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1" h="891">
                  <a:moveTo>
                    <a:pt x="518" y="347"/>
                  </a:moveTo>
                  <a:lnTo>
                    <a:pt x="518" y="347"/>
                  </a:lnTo>
                  <a:lnTo>
                    <a:pt x="194" y="347"/>
                  </a:lnTo>
                  <a:lnTo>
                    <a:pt x="194" y="0"/>
                  </a:lnTo>
                  <a:lnTo>
                    <a:pt x="0" y="0"/>
                  </a:lnTo>
                  <a:lnTo>
                    <a:pt x="0" y="891"/>
                  </a:lnTo>
                  <a:lnTo>
                    <a:pt x="194" y="891"/>
                  </a:lnTo>
                  <a:lnTo>
                    <a:pt x="194" y="543"/>
                  </a:lnTo>
                  <a:lnTo>
                    <a:pt x="518" y="543"/>
                  </a:lnTo>
                  <a:lnTo>
                    <a:pt x="518" y="891"/>
                  </a:lnTo>
                  <a:lnTo>
                    <a:pt x="711" y="891"/>
                  </a:lnTo>
                  <a:lnTo>
                    <a:pt x="711" y="0"/>
                  </a:lnTo>
                  <a:lnTo>
                    <a:pt x="518" y="0"/>
                  </a:lnTo>
                  <a:lnTo>
                    <a:pt x="518" y="347"/>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6" name="Freeform 9">
              <a:extLst>
                <a:ext uri="{FF2B5EF4-FFF2-40B4-BE49-F238E27FC236}">
                  <a16:creationId xmlns:a16="http://schemas.microsoft.com/office/drawing/2014/main" id="{2B9751B1-AA91-4953-B191-6468D37F07C0}"/>
                </a:ext>
              </a:extLst>
            </p:cNvPr>
            <p:cNvSpPr>
              <a:spLocks noEditPoints="1"/>
            </p:cNvSpPr>
            <p:nvPr userDrawn="1"/>
          </p:nvSpPr>
          <p:spPr bwMode="auto">
            <a:xfrm>
              <a:off x="4662488" y="3865563"/>
              <a:ext cx="1665288" cy="2181225"/>
            </a:xfrm>
            <a:custGeom>
              <a:avLst/>
              <a:gdLst>
                <a:gd name="T0" fmla="*/ 78 w 1744"/>
                <a:gd name="T1" fmla="*/ 862 h 2275"/>
                <a:gd name="T2" fmla="*/ 78 w 1744"/>
                <a:gd name="T3" fmla="*/ 862 h 2275"/>
                <a:gd name="T4" fmla="*/ 616 w 1744"/>
                <a:gd name="T5" fmla="*/ 60 h 2275"/>
                <a:gd name="T6" fmla="*/ 1128 w 1744"/>
                <a:gd name="T7" fmla="*/ 60 h 2275"/>
                <a:gd name="T8" fmla="*/ 1666 w 1744"/>
                <a:gd name="T9" fmla="*/ 862 h 2275"/>
                <a:gd name="T10" fmla="*/ 1159 w 1744"/>
                <a:gd name="T11" fmla="*/ 1369 h 2275"/>
                <a:gd name="T12" fmla="*/ 1132 w 1744"/>
                <a:gd name="T13" fmla="*/ 1367 h 2275"/>
                <a:gd name="T14" fmla="*/ 843 w 1744"/>
                <a:gd name="T15" fmla="*/ 1627 h 2275"/>
                <a:gd name="T16" fmla="*/ 725 w 1744"/>
                <a:gd name="T17" fmla="*/ 1509 h 2275"/>
                <a:gd name="T18" fmla="*/ 725 w 1744"/>
                <a:gd name="T19" fmla="*/ 1376 h 2275"/>
                <a:gd name="T20" fmla="*/ 593 w 1744"/>
                <a:gd name="T21" fmla="*/ 1376 h 2275"/>
                <a:gd name="T22" fmla="*/ 78 w 1744"/>
                <a:gd name="T23" fmla="*/ 862 h 2275"/>
                <a:gd name="T24" fmla="*/ 1162 w 1744"/>
                <a:gd name="T25" fmla="*/ 1720 h 2275"/>
                <a:gd name="T26" fmla="*/ 1162 w 1744"/>
                <a:gd name="T27" fmla="*/ 1720 h 2275"/>
                <a:gd name="T28" fmla="*/ 1039 w 1744"/>
                <a:gd name="T29" fmla="*/ 1631 h 2275"/>
                <a:gd name="T30" fmla="*/ 1138 w 1744"/>
                <a:gd name="T31" fmla="*/ 1562 h 2275"/>
                <a:gd name="T32" fmla="*/ 1293 w 1744"/>
                <a:gd name="T33" fmla="*/ 1625 h 2275"/>
                <a:gd name="T34" fmla="*/ 1413 w 1744"/>
                <a:gd name="T35" fmla="*/ 1475 h 2275"/>
                <a:gd name="T36" fmla="*/ 1232 w 1744"/>
                <a:gd name="T37" fmla="*/ 1383 h 2275"/>
                <a:gd name="T38" fmla="*/ 1744 w 1744"/>
                <a:gd name="T39" fmla="*/ 871 h 2275"/>
                <a:gd name="T40" fmla="*/ 1162 w 1744"/>
                <a:gd name="T41" fmla="*/ 0 h 2275"/>
                <a:gd name="T42" fmla="*/ 582 w 1744"/>
                <a:gd name="T43" fmla="*/ 0 h 2275"/>
                <a:gd name="T44" fmla="*/ 0 w 1744"/>
                <a:gd name="T45" fmla="*/ 871 h 2275"/>
                <a:gd name="T46" fmla="*/ 506 w 1744"/>
                <a:gd name="T47" fmla="*/ 1376 h 2275"/>
                <a:gd name="T48" fmla="*/ 122 w 1744"/>
                <a:gd name="T49" fmla="*/ 1376 h 2275"/>
                <a:gd name="T50" fmla="*/ 122 w 1744"/>
                <a:gd name="T51" fmla="*/ 2267 h 2275"/>
                <a:gd name="T52" fmla="*/ 725 w 1744"/>
                <a:gd name="T53" fmla="*/ 2267 h 2275"/>
                <a:gd name="T54" fmla="*/ 725 w 1744"/>
                <a:gd name="T55" fmla="*/ 2073 h 2275"/>
                <a:gd name="T56" fmla="*/ 317 w 1744"/>
                <a:gd name="T57" fmla="*/ 2073 h 2275"/>
                <a:gd name="T58" fmla="*/ 317 w 1744"/>
                <a:gd name="T59" fmla="*/ 1919 h 2275"/>
                <a:gd name="T60" fmla="*/ 644 w 1744"/>
                <a:gd name="T61" fmla="*/ 1919 h 2275"/>
                <a:gd name="T62" fmla="*/ 644 w 1744"/>
                <a:gd name="T63" fmla="*/ 1723 h 2275"/>
                <a:gd name="T64" fmla="*/ 317 w 1744"/>
                <a:gd name="T65" fmla="*/ 1723 h 2275"/>
                <a:gd name="T66" fmla="*/ 317 w 1744"/>
                <a:gd name="T67" fmla="*/ 1569 h 2275"/>
                <a:gd name="T68" fmla="*/ 699 w 1744"/>
                <a:gd name="T69" fmla="*/ 1569 h 2275"/>
                <a:gd name="T70" fmla="*/ 867 w 1744"/>
                <a:gd name="T71" fmla="*/ 1737 h 2275"/>
                <a:gd name="T72" fmla="*/ 1093 w 1744"/>
                <a:gd name="T73" fmla="*/ 1900 h 2275"/>
                <a:gd name="T74" fmla="*/ 1238 w 1744"/>
                <a:gd name="T75" fmla="*/ 2001 h 2275"/>
                <a:gd name="T76" fmla="*/ 1128 w 1744"/>
                <a:gd name="T77" fmla="*/ 2081 h 2275"/>
                <a:gd name="T78" fmla="*/ 953 w 1744"/>
                <a:gd name="T79" fmla="*/ 1987 h 2275"/>
                <a:gd name="T80" fmla="*/ 807 w 1744"/>
                <a:gd name="T81" fmla="*/ 2119 h 2275"/>
                <a:gd name="T82" fmla="*/ 1128 w 1744"/>
                <a:gd name="T83" fmla="*/ 2275 h 2275"/>
                <a:gd name="T84" fmla="*/ 1433 w 1744"/>
                <a:gd name="T85" fmla="*/ 2002 h 2275"/>
                <a:gd name="T86" fmla="*/ 1162 w 1744"/>
                <a:gd name="T87" fmla="*/ 1720 h 2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44" h="2275">
                  <a:moveTo>
                    <a:pt x="78" y="862"/>
                  </a:moveTo>
                  <a:lnTo>
                    <a:pt x="78" y="862"/>
                  </a:lnTo>
                  <a:lnTo>
                    <a:pt x="616" y="60"/>
                  </a:lnTo>
                  <a:lnTo>
                    <a:pt x="1128" y="60"/>
                  </a:lnTo>
                  <a:lnTo>
                    <a:pt x="1666" y="862"/>
                  </a:lnTo>
                  <a:lnTo>
                    <a:pt x="1159" y="1369"/>
                  </a:lnTo>
                  <a:cubicBezTo>
                    <a:pt x="1150" y="1368"/>
                    <a:pt x="1140" y="1367"/>
                    <a:pt x="1132" y="1367"/>
                  </a:cubicBezTo>
                  <a:cubicBezTo>
                    <a:pt x="962" y="1367"/>
                    <a:pt x="846" y="1479"/>
                    <a:pt x="843" y="1627"/>
                  </a:cubicBezTo>
                  <a:lnTo>
                    <a:pt x="725" y="1509"/>
                  </a:lnTo>
                  <a:lnTo>
                    <a:pt x="725" y="1376"/>
                  </a:lnTo>
                  <a:lnTo>
                    <a:pt x="593" y="1376"/>
                  </a:lnTo>
                  <a:lnTo>
                    <a:pt x="78" y="862"/>
                  </a:lnTo>
                  <a:close/>
                  <a:moveTo>
                    <a:pt x="1162" y="1720"/>
                  </a:moveTo>
                  <a:lnTo>
                    <a:pt x="1162" y="1720"/>
                  </a:lnTo>
                  <a:cubicBezTo>
                    <a:pt x="1096" y="1695"/>
                    <a:pt x="1039" y="1671"/>
                    <a:pt x="1039" y="1631"/>
                  </a:cubicBezTo>
                  <a:cubicBezTo>
                    <a:pt x="1039" y="1586"/>
                    <a:pt x="1076" y="1562"/>
                    <a:pt x="1138" y="1562"/>
                  </a:cubicBezTo>
                  <a:cubicBezTo>
                    <a:pt x="1210" y="1562"/>
                    <a:pt x="1293" y="1625"/>
                    <a:pt x="1293" y="1625"/>
                  </a:cubicBezTo>
                  <a:lnTo>
                    <a:pt x="1413" y="1475"/>
                  </a:lnTo>
                  <a:cubicBezTo>
                    <a:pt x="1371" y="1440"/>
                    <a:pt x="1301" y="1404"/>
                    <a:pt x="1232" y="1383"/>
                  </a:cubicBezTo>
                  <a:lnTo>
                    <a:pt x="1744" y="871"/>
                  </a:lnTo>
                  <a:lnTo>
                    <a:pt x="1162" y="0"/>
                  </a:lnTo>
                  <a:lnTo>
                    <a:pt x="582" y="0"/>
                  </a:lnTo>
                  <a:lnTo>
                    <a:pt x="0" y="871"/>
                  </a:lnTo>
                  <a:lnTo>
                    <a:pt x="506" y="1376"/>
                  </a:lnTo>
                  <a:lnTo>
                    <a:pt x="122" y="1376"/>
                  </a:lnTo>
                  <a:lnTo>
                    <a:pt x="122" y="2267"/>
                  </a:lnTo>
                  <a:lnTo>
                    <a:pt x="725" y="2267"/>
                  </a:lnTo>
                  <a:lnTo>
                    <a:pt x="725" y="2073"/>
                  </a:lnTo>
                  <a:lnTo>
                    <a:pt x="317" y="2073"/>
                  </a:lnTo>
                  <a:lnTo>
                    <a:pt x="317" y="1919"/>
                  </a:lnTo>
                  <a:lnTo>
                    <a:pt x="644" y="1919"/>
                  </a:lnTo>
                  <a:lnTo>
                    <a:pt x="644" y="1723"/>
                  </a:lnTo>
                  <a:lnTo>
                    <a:pt x="317" y="1723"/>
                  </a:lnTo>
                  <a:lnTo>
                    <a:pt x="317" y="1569"/>
                  </a:lnTo>
                  <a:lnTo>
                    <a:pt x="699" y="1569"/>
                  </a:lnTo>
                  <a:lnTo>
                    <a:pt x="867" y="1737"/>
                  </a:lnTo>
                  <a:cubicBezTo>
                    <a:pt x="906" y="1815"/>
                    <a:pt x="990" y="1862"/>
                    <a:pt x="1093" y="1900"/>
                  </a:cubicBezTo>
                  <a:cubicBezTo>
                    <a:pt x="1217" y="1946"/>
                    <a:pt x="1238" y="1974"/>
                    <a:pt x="1238" y="2001"/>
                  </a:cubicBezTo>
                  <a:cubicBezTo>
                    <a:pt x="1238" y="2060"/>
                    <a:pt x="1180" y="2081"/>
                    <a:pt x="1128" y="2081"/>
                  </a:cubicBezTo>
                  <a:cubicBezTo>
                    <a:pt x="1065" y="2081"/>
                    <a:pt x="978" y="2017"/>
                    <a:pt x="953" y="1987"/>
                  </a:cubicBezTo>
                  <a:lnTo>
                    <a:pt x="807" y="2119"/>
                  </a:lnTo>
                  <a:cubicBezTo>
                    <a:pt x="894" y="2211"/>
                    <a:pt x="1001" y="2275"/>
                    <a:pt x="1128" y="2275"/>
                  </a:cubicBezTo>
                  <a:cubicBezTo>
                    <a:pt x="1305" y="2275"/>
                    <a:pt x="1433" y="2153"/>
                    <a:pt x="1433" y="2002"/>
                  </a:cubicBezTo>
                  <a:cubicBezTo>
                    <a:pt x="1433" y="1876"/>
                    <a:pt x="1368" y="1795"/>
                    <a:pt x="1162" y="1720"/>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7" name="Freeform 10">
              <a:extLst>
                <a:ext uri="{FF2B5EF4-FFF2-40B4-BE49-F238E27FC236}">
                  <a16:creationId xmlns:a16="http://schemas.microsoft.com/office/drawing/2014/main" id="{AFAA1C1D-F399-492C-97DC-A1CF146F1D75}"/>
                </a:ext>
              </a:extLst>
            </p:cNvPr>
            <p:cNvSpPr>
              <a:spLocks/>
            </p:cNvSpPr>
            <p:nvPr userDrawn="1"/>
          </p:nvSpPr>
          <p:spPr bwMode="auto">
            <a:xfrm>
              <a:off x="3028950" y="5176838"/>
              <a:ext cx="768350" cy="871538"/>
            </a:xfrm>
            <a:custGeom>
              <a:avLst/>
              <a:gdLst>
                <a:gd name="T0" fmla="*/ 452 w 805"/>
                <a:gd name="T1" fmla="*/ 714 h 909"/>
                <a:gd name="T2" fmla="*/ 452 w 805"/>
                <a:gd name="T3" fmla="*/ 714 h 909"/>
                <a:gd name="T4" fmla="*/ 194 w 805"/>
                <a:gd name="T5" fmla="*/ 456 h 909"/>
                <a:gd name="T6" fmla="*/ 452 w 805"/>
                <a:gd name="T7" fmla="*/ 195 h 909"/>
                <a:gd name="T8" fmla="*/ 655 w 805"/>
                <a:gd name="T9" fmla="*/ 290 h 909"/>
                <a:gd name="T10" fmla="*/ 793 w 805"/>
                <a:gd name="T11" fmla="*/ 153 h 909"/>
                <a:gd name="T12" fmla="*/ 452 w 805"/>
                <a:gd name="T13" fmla="*/ 0 h 909"/>
                <a:gd name="T14" fmla="*/ 0 w 805"/>
                <a:gd name="T15" fmla="*/ 456 h 909"/>
                <a:gd name="T16" fmla="*/ 452 w 805"/>
                <a:gd name="T17" fmla="*/ 909 h 909"/>
                <a:gd name="T18" fmla="*/ 805 w 805"/>
                <a:gd name="T19" fmla="*/ 744 h 909"/>
                <a:gd name="T20" fmla="*/ 668 w 805"/>
                <a:gd name="T21" fmla="*/ 606 h 909"/>
                <a:gd name="T22" fmla="*/ 452 w 805"/>
                <a:gd name="T23" fmla="*/ 714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5" h="909">
                  <a:moveTo>
                    <a:pt x="452" y="714"/>
                  </a:moveTo>
                  <a:lnTo>
                    <a:pt x="452" y="714"/>
                  </a:lnTo>
                  <a:cubicBezTo>
                    <a:pt x="308" y="714"/>
                    <a:pt x="194" y="597"/>
                    <a:pt x="194" y="456"/>
                  </a:cubicBezTo>
                  <a:cubicBezTo>
                    <a:pt x="194" y="313"/>
                    <a:pt x="308" y="195"/>
                    <a:pt x="452" y="195"/>
                  </a:cubicBezTo>
                  <a:cubicBezTo>
                    <a:pt x="521" y="195"/>
                    <a:pt x="593" y="229"/>
                    <a:pt x="655" y="290"/>
                  </a:cubicBezTo>
                  <a:lnTo>
                    <a:pt x="793" y="153"/>
                  </a:lnTo>
                  <a:cubicBezTo>
                    <a:pt x="696" y="55"/>
                    <a:pt x="571" y="0"/>
                    <a:pt x="452" y="0"/>
                  </a:cubicBezTo>
                  <a:cubicBezTo>
                    <a:pt x="215" y="0"/>
                    <a:pt x="0" y="190"/>
                    <a:pt x="0" y="456"/>
                  </a:cubicBezTo>
                  <a:cubicBezTo>
                    <a:pt x="0" y="683"/>
                    <a:pt x="178" y="909"/>
                    <a:pt x="452" y="909"/>
                  </a:cubicBezTo>
                  <a:cubicBezTo>
                    <a:pt x="580" y="909"/>
                    <a:pt x="702" y="847"/>
                    <a:pt x="805" y="744"/>
                  </a:cubicBezTo>
                  <a:lnTo>
                    <a:pt x="668" y="606"/>
                  </a:lnTo>
                  <a:cubicBezTo>
                    <a:pt x="599" y="676"/>
                    <a:pt x="529" y="714"/>
                    <a:pt x="452" y="714"/>
                  </a:cubicBez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8" name="Freeform 11">
              <a:extLst>
                <a:ext uri="{FF2B5EF4-FFF2-40B4-BE49-F238E27FC236}">
                  <a16:creationId xmlns:a16="http://schemas.microsoft.com/office/drawing/2014/main" id="{C83541F4-6F2F-406C-A46C-5A31D75FBA8A}"/>
                </a:ext>
              </a:extLst>
            </p:cNvPr>
            <p:cNvSpPr>
              <a:spLocks noEditPoints="1"/>
            </p:cNvSpPr>
            <p:nvPr userDrawn="1"/>
          </p:nvSpPr>
          <p:spPr bwMode="auto">
            <a:xfrm>
              <a:off x="2225675" y="5148263"/>
              <a:ext cx="809625" cy="892175"/>
            </a:xfrm>
            <a:custGeom>
              <a:avLst/>
              <a:gdLst>
                <a:gd name="T0" fmla="*/ 345 w 848"/>
                <a:gd name="T1" fmla="*/ 637 h 929"/>
                <a:gd name="T2" fmla="*/ 345 w 848"/>
                <a:gd name="T3" fmla="*/ 637 h 929"/>
                <a:gd name="T4" fmla="*/ 425 w 848"/>
                <a:gd name="T5" fmla="*/ 444 h 929"/>
                <a:gd name="T6" fmla="*/ 505 w 848"/>
                <a:gd name="T7" fmla="*/ 637 h 929"/>
                <a:gd name="T8" fmla="*/ 345 w 848"/>
                <a:gd name="T9" fmla="*/ 637 h 929"/>
                <a:gd name="T10" fmla="*/ 0 w 848"/>
                <a:gd name="T11" fmla="*/ 929 h 929"/>
                <a:gd name="T12" fmla="*/ 0 w 848"/>
                <a:gd name="T13" fmla="*/ 929 h 929"/>
                <a:gd name="T14" fmla="*/ 212 w 848"/>
                <a:gd name="T15" fmla="*/ 929 h 929"/>
                <a:gd name="T16" fmla="*/ 273 w 848"/>
                <a:gd name="T17" fmla="*/ 794 h 929"/>
                <a:gd name="T18" fmla="*/ 576 w 848"/>
                <a:gd name="T19" fmla="*/ 794 h 929"/>
                <a:gd name="T20" fmla="*/ 637 w 848"/>
                <a:gd name="T21" fmla="*/ 929 h 929"/>
                <a:gd name="T22" fmla="*/ 848 w 848"/>
                <a:gd name="T23" fmla="*/ 929 h 929"/>
                <a:gd name="T24" fmla="*/ 425 w 848"/>
                <a:gd name="T25" fmla="*/ 0 h 929"/>
                <a:gd name="T26" fmla="*/ 0 w 848"/>
                <a:gd name="T27" fmla="*/ 929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929">
                  <a:moveTo>
                    <a:pt x="345" y="637"/>
                  </a:moveTo>
                  <a:lnTo>
                    <a:pt x="345" y="637"/>
                  </a:lnTo>
                  <a:lnTo>
                    <a:pt x="425" y="444"/>
                  </a:lnTo>
                  <a:lnTo>
                    <a:pt x="505" y="637"/>
                  </a:lnTo>
                  <a:lnTo>
                    <a:pt x="345" y="637"/>
                  </a:lnTo>
                  <a:close/>
                  <a:moveTo>
                    <a:pt x="0" y="929"/>
                  </a:moveTo>
                  <a:lnTo>
                    <a:pt x="0" y="929"/>
                  </a:lnTo>
                  <a:lnTo>
                    <a:pt x="212" y="929"/>
                  </a:lnTo>
                  <a:lnTo>
                    <a:pt x="273" y="794"/>
                  </a:lnTo>
                  <a:lnTo>
                    <a:pt x="576" y="794"/>
                  </a:lnTo>
                  <a:lnTo>
                    <a:pt x="637" y="929"/>
                  </a:lnTo>
                  <a:lnTo>
                    <a:pt x="848" y="929"/>
                  </a:lnTo>
                  <a:lnTo>
                    <a:pt x="425" y="0"/>
                  </a:lnTo>
                  <a:lnTo>
                    <a:pt x="0" y="929"/>
                  </a:lnTo>
                  <a:close/>
                </a:path>
              </a:pathLst>
            </a:custGeom>
            <a:solidFill>
              <a:srgbClr val="4C3027"/>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49" name="Freeform 12">
              <a:extLst>
                <a:ext uri="{FF2B5EF4-FFF2-40B4-BE49-F238E27FC236}">
                  <a16:creationId xmlns:a16="http://schemas.microsoft.com/office/drawing/2014/main" id="{A9FD1D3D-3224-4F9B-8152-2D00D8B39557}"/>
                </a:ext>
              </a:extLst>
            </p:cNvPr>
            <p:cNvSpPr>
              <a:spLocks/>
            </p:cNvSpPr>
            <p:nvPr userDrawn="1"/>
          </p:nvSpPr>
          <p:spPr bwMode="auto">
            <a:xfrm>
              <a:off x="4797425" y="3970338"/>
              <a:ext cx="1397000" cy="1416050"/>
            </a:xfrm>
            <a:custGeom>
              <a:avLst/>
              <a:gdLst>
                <a:gd name="T0" fmla="*/ 959 w 1463"/>
                <a:gd name="T1" fmla="*/ 0 h 1477"/>
                <a:gd name="T2" fmla="*/ 959 w 1463"/>
                <a:gd name="T3" fmla="*/ 0 h 1477"/>
                <a:gd name="T4" fmla="*/ 503 w 1463"/>
                <a:gd name="T5" fmla="*/ 0 h 1477"/>
                <a:gd name="T6" fmla="*/ 0 w 1463"/>
                <a:gd name="T7" fmla="*/ 745 h 1477"/>
                <a:gd name="T8" fmla="*/ 731 w 1463"/>
                <a:gd name="T9" fmla="*/ 1477 h 1477"/>
                <a:gd name="T10" fmla="*/ 1463 w 1463"/>
                <a:gd name="T11" fmla="*/ 745 h 1477"/>
                <a:gd name="T12" fmla="*/ 959 w 1463"/>
                <a:gd name="T13" fmla="*/ 0 h 1477"/>
              </a:gdLst>
              <a:ahLst/>
              <a:cxnLst>
                <a:cxn ang="0">
                  <a:pos x="T0" y="T1"/>
                </a:cxn>
                <a:cxn ang="0">
                  <a:pos x="T2" y="T3"/>
                </a:cxn>
                <a:cxn ang="0">
                  <a:pos x="T4" y="T5"/>
                </a:cxn>
                <a:cxn ang="0">
                  <a:pos x="T6" y="T7"/>
                </a:cxn>
                <a:cxn ang="0">
                  <a:pos x="T8" y="T9"/>
                </a:cxn>
                <a:cxn ang="0">
                  <a:pos x="T10" y="T11"/>
                </a:cxn>
                <a:cxn ang="0">
                  <a:pos x="T12" y="T13"/>
                </a:cxn>
              </a:cxnLst>
              <a:rect l="0" t="0" r="r" b="b"/>
              <a:pathLst>
                <a:path w="1463" h="1477">
                  <a:moveTo>
                    <a:pt x="959" y="0"/>
                  </a:moveTo>
                  <a:lnTo>
                    <a:pt x="959" y="0"/>
                  </a:lnTo>
                  <a:lnTo>
                    <a:pt x="503" y="0"/>
                  </a:lnTo>
                  <a:lnTo>
                    <a:pt x="0" y="745"/>
                  </a:lnTo>
                  <a:lnTo>
                    <a:pt x="731" y="1477"/>
                  </a:lnTo>
                  <a:lnTo>
                    <a:pt x="1463" y="745"/>
                  </a:lnTo>
                  <a:lnTo>
                    <a:pt x="959" y="0"/>
                  </a:lnTo>
                  <a:close/>
                </a:path>
              </a:pathLst>
            </a:custGeom>
            <a:solidFill>
              <a:schemeClr val="bg2">
                <a:lumMod val="75000"/>
              </a:schemeClr>
            </a:solidFill>
            <a:ln w="3175">
              <a:solidFill>
                <a:schemeClr val="bg2">
                  <a:lumMod val="75000"/>
                </a:schemeClr>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0" name="Freeform 13">
              <a:extLst>
                <a:ext uri="{FF2B5EF4-FFF2-40B4-BE49-F238E27FC236}">
                  <a16:creationId xmlns:a16="http://schemas.microsoft.com/office/drawing/2014/main" id="{4B3B0C16-3602-40BD-8FB4-C5358F07183D}"/>
                </a:ext>
              </a:extLst>
            </p:cNvPr>
            <p:cNvSpPr>
              <a:spLocks noEditPoints="1"/>
            </p:cNvSpPr>
            <p:nvPr userDrawn="1"/>
          </p:nvSpPr>
          <p:spPr bwMode="auto">
            <a:xfrm>
              <a:off x="4737100" y="3922713"/>
              <a:ext cx="1516063" cy="1530350"/>
            </a:xfrm>
            <a:custGeom>
              <a:avLst/>
              <a:gdLst>
                <a:gd name="T0" fmla="*/ 63 w 1588"/>
                <a:gd name="T1" fmla="*/ 794 h 1596"/>
                <a:gd name="T2" fmla="*/ 63 w 1588"/>
                <a:gd name="T3" fmla="*/ 794 h 1596"/>
                <a:gd name="T4" fmla="*/ 566 w 1588"/>
                <a:gd name="T5" fmla="*/ 49 h 1596"/>
                <a:gd name="T6" fmla="*/ 1022 w 1588"/>
                <a:gd name="T7" fmla="*/ 49 h 1596"/>
                <a:gd name="T8" fmla="*/ 1526 w 1588"/>
                <a:gd name="T9" fmla="*/ 794 h 1596"/>
                <a:gd name="T10" fmla="*/ 794 w 1588"/>
                <a:gd name="T11" fmla="*/ 1526 h 1596"/>
                <a:gd name="T12" fmla="*/ 63 w 1588"/>
                <a:gd name="T13" fmla="*/ 794 h 1596"/>
                <a:gd name="T14" fmla="*/ 1050 w 1588"/>
                <a:gd name="T15" fmla="*/ 0 h 1596"/>
                <a:gd name="T16" fmla="*/ 1050 w 1588"/>
                <a:gd name="T17" fmla="*/ 0 h 1596"/>
                <a:gd name="T18" fmla="*/ 538 w 1588"/>
                <a:gd name="T19" fmla="*/ 0 h 1596"/>
                <a:gd name="T20" fmla="*/ 0 w 1588"/>
                <a:gd name="T21" fmla="*/ 802 h 1596"/>
                <a:gd name="T22" fmla="*/ 794 w 1588"/>
                <a:gd name="T23" fmla="*/ 1596 h 1596"/>
                <a:gd name="T24" fmla="*/ 1588 w 1588"/>
                <a:gd name="T25" fmla="*/ 802 h 1596"/>
                <a:gd name="T26" fmla="*/ 1050 w 1588"/>
                <a:gd name="T27" fmla="*/ 0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8" h="1596">
                  <a:moveTo>
                    <a:pt x="63" y="794"/>
                  </a:moveTo>
                  <a:lnTo>
                    <a:pt x="63" y="794"/>
                  </a:lnTo>
                  <a:lnTo>
                    <a:pt x="566" y="49"/>
                  </a:lnTo>
                  <a:lnTo>
                    <a:pt x="1022" y="49"/>
                  </a:lnTo>
                  <a:lnTo>
                    <a:pt x="1526" y="794"/>
                  </a:lnTo>
                  <a:lnTo>
                    <a:pt x="794" y="1526"/>
                  </a:lnTo>
                  <a:lnTo>
                    <a:pt x="63" y="794"/>
                  </a:lnTo>
                  <a:close/>
                  <a:moveTo>
                    <a:pt x="1050" y="0"/>
                  </a:moveTo>
                  <a:lnTo>
                    <a:pt x="1050" y="0"/>
                  </a:lnTo>
                  <a:lnTo>
                    <a:pt x="538" y="0"/>
                  </a:lnTo>
                  <a:lnTo>
                    <a:pt x="0" y="802"/>
                  </a:lnTo>
                  <a:lnTo>
                    <a:pt x="794" y="1596"/>
                  </a:lnTo>
                  <a:lnTo>
                    <a:pt x="1588" y="802"/>
                  </a:lnTo>
                  <a:lnTo>
                    <a:pt x="1050"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1" name="Freeform 14">
              <a:extLst>
                <a:ext uri="{FF2B5EF4-FFF2-40B4-BE49-F238E27FC236}">
                  <a16:creationId xmlns:a16="http://schemas.microsoft.com/office/drawing/2014/main" id="{9F9C88AF-D201-4CB8-AFCC-816DCA6964DA}"/>
                </a:ext>
              </a:extLst>
            </p:cNvPr>
            <p:cNvSpPr>
              <a:spLocks/>
            </p:cNvSpPr>
            <p:nvPr userDrawn="1"/>
          </p:nvSpPr>
          <p:spPr bwMode="auto">
            <a:xfrm>
              <a:off x="5368925" y="4168775"/>
              <a:ext cx="73025" cy="111125"/>
            </a:xfrm>
            <a:custGeom>
              <a:avLst/>
              <a:gdLst>
                <a:gd name="T0" fmla="*/ 72 w 78"/>
                <a:gd name="T1" fmla="*/ 116 h 116"/>
                <a:gd name="T2" fmla="*/ 72 w 78"/>
                <a:gd name="T3" fmla="*/ 116 h 116"/>
                <a:gd name="T4" fmla="*/ 76 w 78"/>
                <a:gd name="T5" fmla="*/ 21 h 116"/>
                <a:gd name="T6" fmla="*/ 39 w 78"/>
                <a:gd name="T7" fmla="*/ 0 h 116"/>
                <a:gd name="T8" fmla="*/ 2 w 78"/>
                <a:gd name="T9" fmla="*/ 36 h 116"/>
                <a:gd name="T10" fmla="*/ 72 w 78"/>
                <a:gd name="T11" fmla="*/ 116 h 116"/>
              </a:gdLst>
              <a:ahLst/>
              <a:cxnLst>
                <a:cxn ang="0">
                  <a:pos x="T0" y="T1"/>
                </a:cxn>
                <a:cxn ang="0">
                  <a:pos x="T2" y="T3"/>
                </a:cxn>
                <a:cxn ang="0">
                  <a:pos x="T4" y="T5"/>
                </a:cxn>
                <a:cxn ang="0">
                  <a:pos x="T6" y="T7"/>
                </a:cxn>
                <a:cxn ang="0">
                  <a:pos x="T8" y="T9"/>
                </a:cxn>
                <a:cxn ang="0">
                  <a:pos x="T10" y="T11"/>
                </a:cxn>
              </a:cxnLst>
              <a:rect l="0" t="0" r="r" b="b"/>
              <a:pathLst>
                <a:path w="78" h="116">
                  <a:moveTo>
                    <a:pt x="72" y="116"/>
                  </a:moveTo>
                  <a:lnTo>
                    <a:pt x="72" y="116"/>
                  </a:lnTo>
                  <a:cubicBezTo>
                    <a:pt x="72" y="116"/>
                    <a:pt x="23" y="39"/>
                    <a:pt x="76" y="21"/>
                  </a:cubicBezTo>
                  <a:cubicBezTo>
                    <a:pt x="76" y="21"/>
                    <a:pt x="78" y="0"/>
                    <a:pt x="39" y="0"/>
                  </a:cubicBezTo>
                  <a:cubicBezTo>
                    <a:pt x="0" y="0"/>
                    <a:pt x="3" y="35"/>
                    <a:pt x="2" y="36"/>
                  </a:cubicBezTo>
                  <a:cubicBezTo>
                    <a:pt x="1" y="37"/>
                    <a:pt x="0" y="78"/>
                    <a:pt x="72" y="11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2" name="Freeform 15">
              <a:extLst>
                <a:ext uri="{FF2B5EF4-FFF2-40B4-BE49-F238E27FC236}">
                  <a16:creationId xmlns:a16="http://schemas.microsoft.com/office/drawing/2014/main" id="{634E3F12-502D-4FAA-BD84-0D466A6A3B1C}"/>
                </a:ext>
              </a:extLst>
            </p:cNvPr>
            <p:cNvSpPr>
              <a:spLocks/>
            </p:cNvSpPr>
            <p:nvPr userDrawn="1"/>
          </p:nvSpPr>
          <p:spPr bwMode="auto">
            <a:xfrm>
              <a:off x="5449888" y="4140200"/>
              <a:ext cx="92075" cy="138113"/>
            </a:xfrm>
            <a:custGeom>
              <a:avLst/>
              <a:gdLst>
                <a:gd name="T0" fmla="*/ 38 w 97"/>
                <a:gd name="T1" fmla="*/ 144 h 144"/>
                <a:gd name="T2" fmla="*/ 38 w 97"/>
                <a:gd name="T3" fmla="*/ 144 h 144"/>
                <a:gd name="T4" fmla="*/ 88 w 97"/>
                <a:gd name="T5" fmla="*/ 46 h 144"/>
                <a:gd name="T6" fmla="*/ 45 w 97"/>
                <a:gd name="T7" fmla="*/ 3 h 144"/>
                <a:gd name="T8" fmla="*/ 0 w 97"/>
                <a:gd name="T9" fmla="*/ 43 h 144"/>
                <a:gd name="T10" fmla="*/ 38 w 97"/>
                <a:gd name="T11" fmla="*/ 144 h 144"/>
              </a:gdLst>
              <a:ahLst/>
              <a:cxnLst>
                <a:cxn ang="0">
                  <a:pos x="T0" y="T1"/>
                </a:cxn>
                <a:cxn ang="0">
                  <a:pos x="T2" y="T3"/>
                </a:cxn>
                <a:cxn ang="0">
                  <a:pos x="T4" y="T5"/>
                </a:cxn>
                <a:cxn ang="0">
                  <a:pos x="T6" y="T7"/>
                </a:cxn>
                <a:cxn ang="0">
                  <a:pos x="T8" y="T9"/>
                </a:cxn>
                <a:cxn ang="0">
                  <a:pos x="T10" y="T11"/>
                </a:cxn>
              </a:cxnLst>
              <a:rect l="0" t="0" r="r" b="b"/>
              <a:pathLst>
                <a:path w="97" h="144">
                  <a:moveTo>
                    <a:pt x="38" y="144"/>
                  </a:moveTo>
                  <a:lnTo>
                    <a:pt x="38" y="144"/>
                  </a:lnTo>
                  <a:cubicBezTo>
                    <a:pt x="38" y="144"/>
                    <a:pt x="97" y="109"/>
                    <a:pt x="88" y="46"/>
                  </a:cubicBezTo>
                  <a:cubicBezTo>
                    <a:pt x="88" y="46"/>
                    <a:pt x="86" y="4"/>
                    <a:pt x="45" y="3"/>
                  </a:cubicBezTo>
                  <a:cubicBezTo>
                    <a:pt x="45" y="3"/>
                    <a:pt x="2" y="0"/>
                    <a:pt x="0" y="43"/>
                  </a:cubicBezTo>
                  <a:cubicBezTo>
                    <a:pt x="0" y="43"/>
                    <a:pt x="84" y="23"/>
                    <a:pt x="38" y="14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3" name="Freeform 16">
              <a:extLst>
                <a:ext uri="{FF2B5EF4-FFF2-40B4-BE49-F238E27FC236}">
                  <a16:creationId xmlns:a16="http://schemas.microsoft.com/office/drawing/2014/main" id="{F4D4EC64-C27C-45E2-B8EA-201167F7E077}"/>
                </a:ext>
              </a:extLst>
            </p:cNvPr>
            <p:cNvSpPr>
              <a:spLocks/>
            </p:cNvSpPr>
            <p:nvPr userDrawn="1"/>
          </p:nvSpPr>
          <p:spPr bwMode="auto">
            <a:xfrm>
              <a:off x="5459413" y="4064000"/>
              <a:ext cx="61913" cy="58738"/>
            </a:xfrm>
            <a:custGeom>
              <a:avLst/>
              <a:gdLst>
                <a:gd name="T0" fmla="*/ 64 w 64"/>
                <a:gd name="T1" fmla="*/ 34 h 62"/>
                <a:gd name="T2" fmla="*/ 64 w 64"/>
                <a:gd name="T3" fmla="*/ 34 h 62"/>
                <a:gd name="T4" fmla="*/ 52 w 64"/>
                <a:gd name="T5" fmla="*/ 0 h 62"/>
                <a:gd name="T6" fmla="*/ 12 w 64"/>
                <a:gd name="T7" fmla="*/ 0 h 62"/>
                <a:gd name="T8" fmla="*/ 0 w 64"/>
                <a:gd name="T9" fmla="*/ 34 h 62"/>
                <a:gd name="T10" fmla="*/ 32 w 64"/>
                <a:gd name="T11" fmla="*/ 62 h 62"/>
                <a:gd name="T12" fmla="*/ 64 w 64"/>
                <a:gd name="T13" fmla="*/ 34 h 62"/>
              </a:gdLst>
              <a:ahLst/>
              <a:cxnLst>
                <a:cxn ang="0">
                  <a:pos x="T0" y="T1"/>
                </a:cxn>
                <a:cxn ang="0">
                  <a:pos x="T2" y="T3"/>
                </a:cxn>
                <a:cxn ang="0">
                  <a:pos x="T4" y="T5"/>
                </a:cxn>
                <a:cxn ang="0">
                  <a:pos x="T6" y="T7"/>
                </a:cxn>
                <a:cxn ang="0">
                  <a:pos x="T8" y="T9"/>
                </a:cxn>
                <a:cxn ang="0">
                  <a:pos x="T10" y="T11"/>
                </a:cxn>
                <a:cxn ang="0">
                  <a:pos x="T12" y="T13"/>
                </a:cxn>
              </a:cxnLst>
              <a:rect l="0" t="0" r="r" b="b"/>
              <a:pathLst>
                <a:path w="64" h="62">
                  <a:moveTo>
                    <a:pt x="64" y="34"/>
                  </a:moveTo>
                  <a:lnTo>
                    <a:pt x="64" y="34"/>
                  </a:lnTo>
                  <a:lnTo>
                    <a:pt x="52" y="0"/>
                  </a:lnTo>
                  <a:lnTo>
                    <a:pt x="12" y="0"/>
                  </a:lnTo>
                  <a:lnTo>
                    <a:pt x="0" y="34"/>
                  </a:lnTo>
                  <a:lnTo>
                    <a:pt x="32" y="62"/>
                  </a:lnTo>
                  <a:lnTo>
                    <a:pt x="64" y="34"/>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4" name="Freeform 17">
              <a:extLst>
                <a:ext uri="{FF2B5EF4-FFF2-40B4-BE49-F238E27FC236}">
                  <a16:creationId xmlns:a16="http://schemas.microsoft.com/office/drawing/2014/main" id="{8415879A-A3F4-4F72-87DA-A5023A9B3140}"/>
                </a:ext>
              </a:extLst>
            </p:cNvPr>
            <p:cNvSpPr>
              <a:spLocks/>
            </p:cNvSpPr>
            <p:nvPr userDrawn="1"/>
          </p:nvSpPr>
          <p:spPr bwMode="auto">
            <a:xfrm>
              <a:off x="5314950" y="4200525"/>
              <a:ext cx="46038" cy="77788"/>
            </a:xfrm>
            <a:custGeom>
              <a:avLst/>
              <a:gdLst>
                <a:gd name="T0" fmla="*/ 45 w 48"/>
                <a:gd name="T1" fmla="*/ 80 h 80"/>
                <a:gd name="T2" fmla="*/ 45 w 48"/>
                <a:gd name="T3" fmla="*/ 80 h 80"/>
                <a:gd name="T4" fmla="*/ 48 w 48"/>
                <a:gd name="T5" fmla="*/ 18 h 80"/>
                <a:gd name="T6" fmla="*/ 26 w 48"/>
                <a:gd name="T7" fmla="*/ 0 h 80"/>
                <a:gd name="T8" fmla="*/ 0 w 48"/>
                <a:gd name="T9" fmla="*/ 27 h 80"/>
                <a:gd name="T10" fmla="*/ 45 w 48"/>
                <a:gd name="T11" fmla="*/ 80 h 80"/>
              </a:gdLst>
              <a:ahLst/>
              <a:cxnLst>
                <a:cxn ang="0">
                  <a:pos x="T0" y="T1"/>
                </a:cxn>
                <a:cxn ang="0">
                  <a:pos x="T2" y="T3"/>
                </a:cxn>
                <a:cxn ang="0">
                  <a:pos x="T4" y="T5"/>
                </a:cxn>
                <a:cxn ang="0">
                  <a:pos x="T6" y="T7"/>
                </a:cxn>
                <a:cxn ang="0">
                  <a:pos x="T8" y="T9"/>
                </a:cxn>
                <a:cxn ang="0">
                  <a:pos x="T10" y="T11"/>
                </a:cxn>
              </a:cxnLst>
              <a:rect l="0" t="0" r="r" b="b"/>
              <a:pathLst>
                <a:path w="48" h="80">
                  <a:moveTo>
                    <a:pt x="45" y="80"/>
                  </a:moveTo>
                  <a:lnTo>
                    <a:pt x="45" y="80"/>
                  </a:lnTo>
                  <a:cubicBezTo>
                    <a:pt x="45" y="80"/>
                    <a:pt x="26" y="27"/>
                    <a:pt x="48" y="18"/>
                  </a:cubicBezTo>
                  <a:cubicBezTo>
                    <a:pt x="48" y="18"/>
                    <a:pt x="41" y="0"/>
                    <a:pt x="26" y="0"/>
                  </a:cubicBezTo>
                  <a:cubicBezTo>
                    <a:pt x="10" y="0"/>
                    <a:pt x="0" y="9"/>
                    <a:pt x="0" y="27"/>
                  </a:cubicBezTo>
                  <a:cubicBezTo>
                    <a:pt x="0" y="44"/>
                    <a:pt x="29" y="74"/>
                    <a:pt x="45"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5" name="Freeform 18">
              <a:extLst>
                <a:ext uri="{FF2B5EF4-FFF2-40B4-BE49-F238E27FC236}">
                  <a16:creationId xmlns:a16="http://schemas.microsoft.com/office/drawing/2014/main" id="{CA2A2E06-0DFC-40A9-BAD1-08F275BE8807}"/>
                </a:ext>
              </a:extLst>
            </p:cNvPr>
            <p:cNvSpPr>
              <a:spLocks/>
            </p:cNvSpPr>
            <p:nvPr userDrawn="1"/>
          </p:nvSpPr>
          <p:spPr bwMode="auto">
            <a:xfrm>
              <a:off x="5211763" y="4416425"/>
              <a:ext cx="304800" cy="328613"/>
            </a:xfrm>
            <a:custGeom>
              <a:avLst/>
              <a:gdLst>
                <a:gd name="T0" fmla="*/ 19 w 319"/>
                <a:gd name="T1" fmla="*/ 119 h 344"/>
                <a:gd name="T2" fmla="*/ 19 w 319"/>
                <a:gd name="T3" fmla="*/ 119 h 344"/>
                <a:gd name="T4" fmla="*/ 60 w 319"/>
                <a:gd name="T5" fmla="*/ 175 h 344"/>
                <a:gd name="T6" fmla="*/ 65 w 319"/>
                <a:gd name="T7" fmla="*/ 158 h 344"/>
                <a:gd name="T8" fmla="*/ 116 w 319"/>
                <a:gd name="T9" fmla="*/ 157 h 344"/>
                <a:gd name="T10" fmla="*/ 196 w 319"/>
                <a:gd name="T11" fmla="*/ 238 h 344"/>
                <a:gd name="T12" fmla="*/ 138 w 319"/>
                <a:gd name="T13" fmla="*/ 244 h 344"/>
                <a:gd name="T14" fmla="*/ 99 w 319"/>
                <a:gd name="T15" fmla="*/ 248 h 344"/>
                <a:gd name="T16" fmla="*/ 119 w 319"/>
                <a:gd name="T17" fmla="*/ 344 h 344"/>
                <a:gd name="T18" fmla="*/ 215 w 319"/>
                <a:gd name="T19" fmla="*/ 256 h 344"/>
                <a:gd name="T20" fmla="*/ 314 w 319"/>
                <a:gd name="T21" fmla="*/ 195 h 344"/>
                <a:gd name="T22" fmla="*/ 248 w 319"/>
                <a:gd name="T23" fmla="*/ 146 h 344"/>
                <a:gd name="T24" fmla="*/ 312 w 319"/>
                <a:gd name="T25" fmla="*/ 76 h 344"/>
                <a:gd name="T26" fmla="*/ 206 w 319"/>
                <a:gd name="T27" fmla="*/ 93 h 344"/>
                <a:gd name="T28" fmla="*/ 263 w 319"/>
                <a:gd name="T29" fmla="*/ 29 h 344"/>
                <a:gd name="T30" fmla="*/ 179 w 319"/>
                <a:gd name="T31" fmla="*/ 49 h 344"/>
                <a:gd name="T32" fmla="*/ 193 w 319"/>
                <a:gd name="T33" fmla="*/ 0 h 344"/>
                <a:gd name="T34" fmla="*/ 136 w 319"/>
                <a:gd name="T35" fmla="*/ 20 h 344"/>
                <a:gd name="T36" fmla="*/ 97 w 319"/>
                <a:gd name="T37" fmla="*/ 49 h 344"/>
                <a:gd name="T38" fmla="*/ 136 w 319"/>
                <a:gd name="T39" fmla="*/ 67 h 344"/>
                <a:gd name="T40" fmla="*/ 153 w 319"/>
                <a:gd name="T41" fmla="*/ 79 h 344"/>
                <a:gd name="T42" fmla="*/ 134 w 319"/>
                <a:gd name="T43" fmla="*/ 96 h 344"/>
                <a:gd name="T44" fmla="*/ 117 w 319"/>
                <a:gd name="T45" fmla="*/ 78 h 344"/>
                <a:gd name="T46" fmla="*/ 24 w 319"/>
                <a:gd name="T47" fmla="*/ 94 h 344"/>
                <a:gd name="T48" fmla="*/ 19 w 319"/>
                <a:gd name="T49" fmla="*/ 119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19" h="344">
                  <a:moveTo>
                    <a:pt x="19" y="119"/>
                  </a:moveTo>
                  <a:lnTo>
                    <a:pt x="19" y="119"/>
                  </a:lnTo>
                  <a:cubicBezTo>
                    <a:pt x="6" y="164"/>
                    <a:pt x="60" y="175"/>
                    <a:pt x="60" y="175"/>
                  </a:cubicBezTo>
                  <a:cubicBezTo>
                    <a:pt x="45" y="162"/>
                    <a:pt x="65" y="158"/>
                    <a:pt x="65" y="158"/>
                  </a:cubicBezTo>
                  <a:cubicBezTo>
                    <a:pt x="82" y="154"/>
                    <a:pt x="116" y="157"/>
                    <a:pt x="116" y="157"/>
                  </a:cubicBezTo>
                  <a:cubicBezTo>
                    <a:pt x="207" y="170"/>
                    <a:pt x="196" y="238"/>
                    <a:pt x="196" y="238"/>
                  </a:cubicBezTo>
                  <a:cubicBezTo>
                    <a:pt x="159" y="225"/>
                    <a:pt x="138" y="244"/>
                    <a:pt x="138" y="244"/>
                  </a:cubicBezTo>
                  <a:cubicBezTo>
                    <a:pt x="112" y="266"/>
                    <a:pt x="99" y="248"/>
                    <a:pt x="99" y="248"/>
                  </a:cubicBezTo>
                  <a:cubicBezTo>
                    <a:pt x="82" y="314"/>
                    <a:pt x="119" y="344"/>
                    <a:pt x="119" y="344"/>
                  </a:cubicBezTo>
                  <a:cubicBezTo>
                    <a:pt x="133" y="262"/>
                    <a:pt x="215" y="256"/>
                    <a:pt x="215" y="256"/>
                  </a:cubicBezTo>
                  <a:cubicBezTo>
                    <a:pt x="214" y="172"/>
                    <a:pt x="314" y="195"/>
                    <a:pt x="314" y="195"/>
                  </a:cubicBezTo>
                  <a:cubicBezTo>
                    <a:pt x="294" y="151"/>
                    <a:pt x="248" y="146"/>
                    <a:pt x="248" y="146"/>
                  </a:cubicBezTo>
                  <a:cubicBezTo>
                    <a:pt x="319" y="136"/>
                    <a:pt x="312" y="76"/>
                    <a:pt x="312" y="76"/>
                  </a:cubicBezTo>
                  <a:cubicBezTo>
                    <a:pt x="268" y="106"/>
                    <a:pt x="206" y="93"/>
                    <a:pt x="206" y="93"/>
                  </a:cubicBezTo>
                  <a:cubicBezTo>
                    <a:pt x="268" y="70"/>
                    <a:pt x="263" y="29"/>
                    <a:pt x="263" y="29"/>
                  </a:cubicBezTo>
                  <a:cubicBezTo>
                    <a:pt x="225" y="57"/>
                    <a:pt x="179" y="49"/>
                    <a:pt x="179" y="49"/>
                  </a:cubicBezTo>
                  <a:cubicBezTo>
                    <a:pt x="206" y="42"/>
                    <a:pt x="193" y="0"/>
                    <a:pt x="193" y="0"/>
                  </a:cubicBezTo>
                  <a:cubicBezTo>
                    <a:pt x="189" y="22"/>
                    <a:pt x="136" y="20"/>
                    <a:pt x="136" y="20"/>
                  </a:cubicBezTo>
                  <a:cubicBezTo>
                    <a:pt x="94" y="17"/>
                    <a:pt x="97" y="49"/>
                    <a:pt x="97" y="49"/>
                  </a:cubicBezTo>
                  <a:cubicBezTo>
                    <a:pt x="99" y="53"/>
                    <a:pt x="122" y="62"/>
                    <a:pt x="136" y="67"/>
                  </a:cubicBezTo>
                  <a:cubicBezTo>
                    <a:pt x="150" y="73"/>
                    <a:pt x="153" y="79"/>
                    <a:pt x="153" y="79"/>
                  </a:cubicBezTo>
                  <a:cubicBezTo>
                    <a:pt x="152" y="98"/>
                    <a:pt x="134" y="96"/>
                    <a:pt x="134" y="96"/>
                  </a:cubicBezTo>
                  <a:cubicBezTo>
                    <a:pt x="117" y="96"/>
                    <a:pt x="117" y="78"/>
                    <a:pt x="117" y="78"/>
                  </a:cubicBezTo>
                  <a:cubicBezTo>
                    <a:pt x="88" y="69"/>
                    <a:pt x="24" y="94"/>
                    <a:pt x="24" y="94"/>
                  </a:cubicBezTo>
                  <a:cubicBezTo>
                    <a:pt x="0" y="105"/>
                    <a:pt x="19" y="119"/>
                    <a:pt x="19"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6" name="Freeform 19">
              <a:extLst>
                <a:ext uri="{FF2B5EF4-FFF2-40B4-BE49-F238E27FC236}">
                  <a16:creationId xmlns:a16="http://schemas.microsoft.com/office/drawing/2014/main" id="{9BE9AD06-0726-405E-8605-BFF9294CE815}"/>
                </a:ext>
              </a:extLst>
            </p:cNvPr>
            <p:cNvSpPr>
              <a:spLocks/>
            </p:cNvSpPr>
            <p:nvPr userDrawn="1"/>
          </p:nvSpPr>
          <p:spPr bwMode="auto">
            <a:xfrm>
              <a:off x="5546725" y="4165600"/>
              <a:ext cx="71438" cy="114300"/>
            </a:xfrm>
            <a:custGeom>
              <a:avLst/>
              <a:gdLst>
                <a:gd name="T0" fmla="*/ 1 w 75"/>
                <a:gd name="T1" fmla="*/ 119 h 119"/>
                <a:gd name="T2" fmla="*/ 1 w 75"/>
                <a:gd name="T3" fmla="*/ 119 h 119"/>
                <a:gd name="T4" fmla="*/ 72 w 75"/>
                <a:gd name="T5" fmla="*/ 29 h 119"/>
                <a:gd name="T6" fmla="*/ 36 w 75"/>
                <a:gd name="T7" fmla="*/ 0 h 119"/>
                <a:gd name="T8" fmla="*/ 0 w 75"/>
                <a:gd name="T9" fmla="*/ 24 h 119"/>
                <a:gd name="T10" fmla="*/ 1 w 75"/>
                <a:gd name="T11" fmla="*/ 119 h 119"/>
              </a:gdLst>
              <a:ahLst/>
              <a:cxnLst>
                <a:cxn ang="0">
                  <a:pos x="T0" y="T1"/>
                </a:cxn>
                <a:cxn ang="0">
                  <a:pos x="T2" y="T3"/>
                </a:cxn>
                <a:cxn ang="0">
                  <a:pos x="T4" y="T5"/>
                </a:cxn>
                <a:cxn ang="0">
                  <a:pos x="T6" y="T7"/>
                </a:cxn>
                <a:cxn ang="0">
                  <a:pos x="T8" y="T9"/>
                </a:cxn>
                <a:cxn ang="0">
                  <a:pos x="T10" y="T11"/>
                </a:cxn>
              </a:cxnLst>
              <a:rect l="0" t="0" r="r" b="b"/>
              <a:pathLst>
                <a:path w="75" h="119">
                  <a:moveTo>
                    <a:pt x="1" y="119"/>
                  </a:moveTo>
                  <a:lnTo>
                    <a:pt x="1" y="119"/>
                  </a:lnTo>
                  <a:cubicBezTo>
                    <a:pt x="1" y="119"/>
                    <a:pt x="75" y="96"/>
                    <a:pt x="72" y="29"/>
                  </a:cubicBezTo>
                  <a:cubicBezTo>
                    <a:pt x="72" y="29"/>
                    <a:pt x="68" y="0"/>
                    <a:pt x="36" y="0"/>
                  </a:cubicBezTo>
                  <a:cubicBezTo>
                    <a:pt x="36" y="0"/>
                    <a:pt x="7" y="2"/>
                    <a:pt x="0" y="24"/>
                  </a:cubicBezTo>
                  <a:cubicBezTo>
                    <a:pt x="0" y="24"/>
                    <a:pt x="47" y="54"/>
                    <a:pt x="1" y="119"/>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7" name="Freeform 20">
              <a:extLst>
                <a:ext uri="{FF2B5EF4-FFF2-40B4-BE49-F238E27FC236}">
                  <a16:creationId xmlns:a16="http://schemas.microsoft.com/office/drawing/2014/main" id="{8D00628C-2ADB-4895-A0E4-3BDE91CF4F67}"/>
                </a:ext>
              </a:extLst>
            </p:cNvPr>
            <p:cNvSpPr>
              <a:spLocks/>
            </p:cNvSpPr>
            <p:nvPr userDrawn="1"/>
          </p:nvSpPr>
          <p:spPr bwMode="auto">
            <a:xfrm>
              <a:off x="5399088" y="4283075"/>
              <a:ext cx="363538" cy="153988"/>
            </a:xfrm>
            <a:custGeom>
              <a:avLst/>
              <a:gdLst>
                <a:gd name="T0" fmla="*/ 278 w 381"/>
                <a:gd name="T1" fmla="*/ 0 h 161"/>
                <a:gd name="T2" fmla="*/ 278 w 381"/>
                <a:gd name="T3" fmla="*/ 0 h 161"/>
                <a:gd name="T4" fmla="*/ 132 w 381"/>
                <a:gd name="T5" fmla="*/ 19 h 161"/>
                <a:gd name="T6" fmla="*/ 28 w 381"/>
                <a:gd name="T7" fmla="*/ 46 h 161"/>
                <a:gd name="T8" fmla="*/ 8 w 381"/>
                <a:gd name="T9" fmla="*/ 123 h 161"/>
                <a:gd name="T10" fmla="*/ 116 w 381"/>
                <a:gd name="T11" fmla="*/ 76 h 161"/>
                <a:gd name="T12" fmla="*/ 76 w 381"/>
                <a:gd name="T13" fmla="*/ 161 h 161"/>
                <a:gd name="T14" fmla="*/ 193 w 381"/>
                <a:gd name="T15" fmla="*/ 122 h 161"/>
                <a:gd name="T16" fmla="*/ 284 w 381"/>
                <a:gd name="T17" fmla="*/ 136 h 161"/>
                <a:gd name="T18" fmla="*/ 381 w 381"/>
                <a:gd name="T19" fmla="*/ 62 h 161"/>
                <a:gd name="T20" fmla="*/ 217 w 381"/>
                <a:gd name="T21" fmla="*/ 69 h 161"/>
                <a:gd name="T22" fmla="*/ 278 w 381"/>
                <a:gd name="T23"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1" h="161">
                  <a:moveTo>
                    <a:pt x="278" y="0"/>
                  </a:moveTo>
                  <a:lnTo>
                    <a:pt x="278" y="0"/>
                  </a:lnTo>
                  <a:cubicBezTo>
                    <a:pt x="240" y="33"/>
                    <a:pt x="132" y="19"/>
                    <a:pt x="132" y="19"/>
                  </a:cubicBezTo>
                  <a:cubicBezTo>
                    <a:pt x="66" y="12"/>
                    <a:pt x="53" y="24"/>
                    <a:pt x="28" y="46"/>
                  </a:cubicBezTo>
                  <a:cubicBezTo>
                    <a:pt x="0" y="71"/>
                    <a:pt x="8" y="123"/>
                    <a:pt x="8" y="123"/>
                  </a:cubicBezTo>
                  <a:cubicBezTo>
                    <a:pt x="68" y="36"/>
                    <a:pt x="116" y="76"/>
                    <a:pt x="116" y="76"/>
                  </a:cubicBezTo>
                  <a:cubicBezTo>
                    <a:pt x="61" y="105"/>
                    <a:pt x="76" y="161"/>
                    <a:pt x="76" y="161"/>
                  </a:cubicBezTo>
                  <a:cubicBezTo>
                    <a:pt x="125" y="88"/>
                    <a:pt x="193" y="122"/>
                    <a:pt x="193" y="122"/>
                  </a:cubicBezTo>
                  <a:cubicBezTo>
                    <a:pt x="232" y="140"/>
                    <a:pt x="284" y="136"/>
                    <a:pt x="284" y="136"/>
                  </a:cubicBezTo>
                  <a:cubicBezTo>
                    <a:pt x="362" y="132"/>
                    <a:pt x="381" y="62"/>
                    <a:pt x="381" y="62"/>
                  </a:cubicBezTo>
                  <a:cubicBezTo>
                    <a:pt x="316" y="95"/>
                    <a:pt x="217" y="69"/>
                    <a:pt x="217" y="69"/>
                  </a:cubicBezTo>
                  <a:cubicBezTo>
                    <a:pt x="282" y="37"/>
                    <a:pt x="278" y="0"/>
                    <a:pt x="278" y="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8" name="Freeform 21">
              <a:extLst>
                <a:ext uri="{FF2B5EF4-FFF2-40B4-BE49-F238E27FC236}">
                  <a16:creationId xmlns:a16="http://schemas.microsoft.com/office/drawing/2014/main" id="{4689F9A2-1A15-4121-B76B-4F9A9D6E502C}"/>
                </a:ext>
              </a:extLst>
            </p:cNvPr>
            <p:cNvSpPr>
              <a:spLocks/>
            </p:cNvSpPr>
            <p:nvPr userDrawn="1"/>
          </p:nvSpPr>
          <p:spPr bwMode="auto">
            <a:xfrm>
              <a:off x="5441950" y="4678363"/>
              <a:ext cx="115888" cy="203200"/>
            </a:xfrm>
            <a:custGeom>
              <a:avLst/>
              <a:gdLst>
                <a:gd name="T0" fmla="*/ 83 w 121"/>
                <a:gd name="T1" fmla="*/ 108 h 211"/>
                <a:gd name="T2" fmla="*/ 83 w 121"/>
                <a:gd name="T3" fmla="*/ 108 h 211"/>
                <a:gd name="T4" fmla="*/ 41 w 121"/>
                <a:gd name="T5" fmla="*/ 0 h 211"/>
                <a:gd name="T6" fmla="*/ 39 w 121"/>
                <a:gd name="T7" fmla="*/ 101 h 211"/>
                <a:gd name="T8" fmla="*/ 85 w 121"/>
                <a:gd name="T9" fmla="*/ 211 h 211"/>
                <a:gd name="T10" fmla="*/ 83 w 121"/>
                <a:gd name="T11" fmla="*/ 108 h 211"/>
              </a:gdLst>
              <a:ahLst/>
              <a:cxnLst>
                <a:cxn ang="0">
                  <a:pos x="T0" y="T1"/>
                </a:cxn>
                <a:cxn ang="0">
                  <a:pos x="T2" y="T3"/>
                </a:cxn>
                <a:cxn ang="0">
                  <a:pos x="T4" y="T5"/>
                </a:cxn>
                <a:cxn ang="0">
                  <a:pos x="T6" y="T7"/>
                </a:cxn>
                <a:cxn ang="0">
                  <a:pos x="T8" y="T9"/>
                </a:cxn>
                <a:cxn ang="0">
                  <a:pos x="T10" y="T11"/>
                </a:cxn>
              </a:cxnLst>
              <a:rect l="0" t="0" r="r" b="b"/>
              <a:pathLst>
                <a:path w="121" h="211">
                  <a:moveTo>
                    <a:pt x="83" y="108"/>
                  </a:moveTo>
                  <a:lnTo>
                    <a:pt x="83" y="108"/>
                  </a:lnTo>
                  <a:cubicBezTo>
                    <a:pt x="23" y="39"/>
                    <a:pt x="41" y="0"/>
                    <a:pt x="41" y="0"/>
                  </a:cubicBezTo>
                  <a:cubicBezTo>
                    <a:pt x="0" y="52"/>
                    <a:pt x="39" y="101"/>
                    <a:pt x="39" y="101"/>
                  </a:cubicBezTo>
                  <a:cubicBezTo>
                    <a:pt x="66" y="141"/>
                    <a:pt x="85" y="211"/>
                    <a:pt x="85" y="211"/>
                  </a:cubicBezTo>
                  <a:cubicBezTo>
                    <a:pt x="121" y="167"/>
                    <a:pt x="83" y="108"/>
                    <a:pt x="83" y="10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59" name="Freeform 22">
              <a:extLst>
                <a:ext uri="{FF2B5EF4-FFF2-40B4-BE49-F238E27FC236}">
                  <a16:creationId xmlns:a16="http://schemas.microsoft.com/office/drawing/2014/main" id="{AE517738-4449-49FB-BDED-4D1BCF30CF78}"/>
                </a:ext>
              </a:extLst>
            </p:cNvPr>
            <p:cNvSpPr>
              <a:spLocks/>
            </p:cNvSpPr>
            <p:nvPr userDrawn="1"/>
          </p:nvSpPr>
          <p:spPr bwMode="auto">
            <a:xfrm>
              <a:off x="5521325" y="4386263"/>
              <a:ext cx="300038" cy="139700"/>
            </a:xfrm>
            <a:custGeom>
              <a:avLst/>
              <a:gdLst>
                <a:gd name="T0" fmla="*/ 102 w 315"/>
                <a:gd name="T1" fmla="*/ 43 h 146"/>
                <a:gd name="T2" fmla="*/ 102 w 315"/>
                <a:gd name="T3" fmla="*/ 43 h 146"/>
                <a:gd name="T4" fmla="*/ 1 w 315"/>
                <a:gd name="T5" fmla="*/ 101 h 146"/>
                <a:gd name="T6" fmla="*/ 112 w 315"/>
                <a:gd name="T7" fmla="*/ 101 h 146"/>
                <a:gd name="T8" fmla="*/ 242 w 315"/>
                <a:gd name="T9" fmla="*/ 82 h 146"/>
                <a:gd name="T10" fmla="*/ 315 w 315"/>
                <a:gd name="T11" fmla="*/ 45 h 146"/>
                <a:gd name="T12" fmla="*/ 223 w 315"/>
                <a:gd name="T13" fmla="*/ 34 h 146"/>
                <a:gd name="T14" fmla="*/ 102 w 315"/>
                <a:gd name="T15" fmla="*/ 4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46">
                  <a:moveTo>
                    <a:pt x="102" y="43"/>
                  </a:moveTo>
                  <a:lnTo>
                    <a:pt x="102" y="43"/>
                  </a:lnTo>
                  <a:cubicBezTo>
                    <a:pt x="102" y="43"/>
                    <a:pt x="0" y="17"/>
                    <a:pt x="1" y="101"/>
                  </a:cubicBezTo>
                  <a:cubicBezTo>
                    <a:pt x="1" y="101"/>
                    <a:pt x="62" y="63"/>
                    <a:pt x="112" y="101"/>
                  </a:cubicBezTo>
                  <a:cubicBezTo>
                    <a:pt x="119" y="99"/>
                    <a:pt x="176" y="146"/>
                    <a:pt x="242" y="82"/>
                  </a:cubicBezTo>
                  <a:cubicBezTo>
                    <a:pt x="242" y="82"/>
                    <a:pt x="272" y="41"/>
                    <a:pt x="315" y="45"/>
                  </a:cubicBezTo>
                  <a:cubicBezTo>
                    <a:pt x="315" y="45"/>
                    <a:pt x="284" y="0"/>
                    <a:pt x="223" y="34"/>
                  </a:cubicBezTo>
                  <a:cubicBezTo>
                    <a:pt x="162" y="68"/>
                    <a:pt x="183" y="73"/>
                    <a:pt x="102" y="4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0" name="Freeform 23">
              <a:extLst>
                <a:ext uri="{FF2B5EF4-FFF2-40B4-BE49-F238E27FC236}">
                  <a16:creationId xmlns:a16="http://schemas.microsoft.com/office/drawing/2014/main" id="{18822250-41DC-4032-9CCF-E928FE462894}"/>
                </a:ext>
              </a:extLst>
            </p:cNvPr>
            <p:cNvSpPr>
              <a:spLocks/>
            </p:cNvSpPr>
            <p:nvPr userDrawn="1"/>
          </p:nvSpPr>
          <p:spPr bwMode="auto">
            <a:xfrm>
              <a:off x="5530850" y="4457700"/>
              <a:ext cx="322263" cy="153988"/>
            </a:xfrm>
            <a:custGeom>
              <a:avLst/>
              <a:gdLst>
                <a:gd name="T0" fmla="*/ 166 w 338"/>
                <a:gd name="T1" fmla="*/ 70 h 160"/>
                <a:gd name="T2" fmla="*/ 166 w 338"/>
                <a:gd name="T3" fmla="*/ 70 h 160"/>
                <a:gd name="T4" fmla="*/ 0 w 338"/>
                <a:gd name="T5" fmla="*/ 104 h 160"/>
                <a:gd name="T6" fmla="*/ 155 w 338"/>
                <a:gd name="T7" fmla="*/ 115 h 160"/>
                <a:gd name="T8" fmla="*/ 282 w 338"/>
                <a:gd name="T9" fmla="*/ 117 h 160"/>
                <a:gd name="T10" fmla="*/ 338 w 338"/>
                <a:gd name="T11" fmla="*/ 57 h 160"/>
                <a:gd name="T12" fmla="*/ 166 w 338"/>
                <a:gd name="T13" fmla="*/ 70 h 160"/>
              </a:gdLst>
              <a:ahLst/>
              <a:cxnLst>
                <a:cxn ang="0">
                  <a:pos x="T0" y="T1"/>
                </a:cxn>
                <a:cxn ang="0">
                  <a:pos x="T2" y="T3"/>
                </a:cxn>
                <a:cxn ang="0">
                  <a:pos x="T4" y="T5"/>
                </a:cxn>
                <a:cxn ang="0">
                  <a:pos x="T6" y="T7"/>
                </a:cxn>
                <a:cxn ang="0">
                  <a:pos x="T8" y="T9"/>
                </a:cxn>
                <a:cxn ang="0">
                  <a:pos x="T10" y="T11"/>
                </a:cxn>
                <a:cxn ang="0">
                  <a:pos x="T12" y="T13"/>
                </a:cxn>
              </a:cxnLst>
              <a:rect l="0" t="0" r="r" b="b"/>
              <a:pathLst>
                <a:path w="338" h="160">
                  <a:moveTo>
                    <a:pt x="166" y="70"/>
                  </a:moveTo>
                  <a:lnTo>
                    <a:pt x="166" y="70"/>
                  </a:lnTo>
                  <a:cubicBezTo>
                    <a:pt x="166" y="70"/>
                    <a:pt x="40" y="0"/>
                    <a:pt x="0" y="104"/>
                  </a:cubicBezTo>
                  <a:cubicBezTo>
                    <a:pt x="0" y="104"/>
                    <a:pt x="79" y="55"/>
                    <a:pt x="155" y="115"/>
                  </a:cubicBezTo>
                  <a:cubicBezTo>
                    <a:pt x="155" y="115"/>
                    <a:pt x="229" y="160"/>
                    <a:pt x="282" y="117"/>
                  </a:cubicBezTo>
                  <a:cubicBezTo>
                    <a:pt x="282" y="117"/>
                    <a:pt x="329" y="80"/>
                    <a:pt x="338" y="57"/>
                  </a:cubicBezTo>
                  <a:cubicBezTo>
                    <a:pt x="338" y="57"/>
                    <a:pt x="269" y="112"/>
                    <a:pt x="166" y="7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1" name="Freeform 24">
              <a:extLst>
                <a:ext uri="{FF2B5EF4-FFF2-40B4-BE49-F238E27FC236}">
                  <a16:creationId xmlns:a16="http://schemas.microsoft.com/office/drawing/2014/main" id="{CE688B92-79F1-4F78-88FB-9B20763A793C}"/>
                </a:ext>
              </a:extLst>
            </p:cNvPr>
            <p:cNvSpPr>
              <a:spLocks/>
            </p:cNvSpPr>
            <p:nvPr userDrawn="1"/>
          </p:nvSpPr>
          <p:spPr bwMode="auto">
            <a:xfrm>
              <a:off x="5624513" y="4197350"/>
              <a:ext cx="47625" cy="77788"/>
            </a:xfrm>
            <a:custGeom>
              <a:avLst/>
              <a:gdLst>
                <a:gd name="T0" fmla="*/ 2 w 50"/>
                <a:gd name="T1" fmla="*/ 80 h 80"/>
                <a:gd name="T2" fmla="*/ 2 w 50"/>
                <a:gd name="T3" fmla="*/ 80 h 80"/>
                <a:gd name="T4" fmla="*/ 48 w 50"/>
                <a:gd name="T5" fmla="*/ 26 h 80"/>
                <a:gd name="T6" fmla="*/ 26 w 50"/>
                <a:gd name="T7" fmla="*/ 2 h 80"/>
                <a:gd name="T8" fmla="*/ 0 w 50"/>
                <a:gd name="T9" fmla="*/ 17 h 80"/>
                <a:gd name="T10" fmla="*/ 2 w 50"/>
                <a:gd name="T11" fmla="*/ 80 h 80"/>
              </a:gdLst>
              <a:ahLst/>
              <a:cxnLst>
                <a:cxn ang="0">
                  <a:pos x="T0" y="T1"/>
                </a:cxn>
                <a:cxn ang="0">
                  <a:pos x="T2" y="T3"/>
                </a:cxn>
                <a:cxn ang="0">
                  <a:pos x="T4" y="T5"/>
                </a:cxn>
                <a:cxn ang="0">
                  <a:pos x="T6" y="T7"/>
                </a:cxn>
                <a:cxn ang="0">
                  <a:pos x="T8" y="T9"/>
                </a:cxn>
                <a:cxn ang="0">
                  <a:pos x="T10" y="T11"/>
                </a:cxn>
              </a:cxnLst>
              <a:rect l="0" t="0" r="r" b="b"/>
              <a:pathLst>
                <a:path w="50" h="80">
                  <a:moveTo>
                    <a:pt x="2" y="80"/>
                  </a:moveTo>
                  <a:lnTo>
                    <a:pt x="2" y="80"/>
                  </a:lnTo>
                  <a:cubicBezTo>
                    <a:pt x="2" y="80"/>
                    <a:pt x="41" y="67"/>
                    <a:pt x="48" y="26"/>
                  </a:cubicBezTo>
                  <a:cubicBezTo>
                    <a:pt x="48" y="26"/>
                    <a:pt x="50" y="3"/>
                    <a:pt x="26" y="2"/>
                  </a:cubicBezTo>
                  <a:cubicBezTo>
                    <a:pt x="26" y="2"/>
                    <a:pt x="8" y="0"/>
                    <a:pt x="0" y="17"/>
                  </a:cubicBezTo>
                  <a:cubicBezTo>
                    <a:pt x="0" y="17"/>
                    <a:pt x="24" y="43"/>
                    <a:pt x="2" y="8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2" name="Freeform 25">
              <a:extLst>
                <a:ext uri="{FF2B5EF4-FFF2-40B4-BE49-F238E27FC236}">
                  <a16:creationId xmlns:a16="http://schemas.microsoft.com/office/drawing/2014/main" id="{EB7A7AB7-2BEB-42CC-BACC-DBFC2A0D6742}"/>
                </a:ext>
              </a:extLst>
            </p:cNvPr>
            <p:cNvSpPr>
              <a:spLocks/>
            </p:cNvSpPr>
            <p:nvPr userDrawn="1"/>
          </p:nvSpPr>
          <p:spPr bwMode="auto">
            <a:xfrm>
              <a:off x="5310188" y="4268788"/>
              <a:ext cx="120650" cy="147638"/>
            </a:xfrm>
            <a:custGeom>
              <a:avLst/>
              <a:gdLst>
                <a:gd name="T0" fmla="*/ 126 w 126"/>
                <a:gd name="T1" fmla="*/ 36 h 155"/>
                <a:gd name="T2" fmla="*/ 126 w 126"/>
                <a:gd name="T3" fmla="*/ 36 h 155"/>
                <a:gd name="T4" fmla="*/ 25 w 126"/>
                <a:gd name="T5" fmla="*/ 65 h 155"/>
                <a:gd name="T6" fmla="*/ 60 w 126"/>
                <a:gd name="T7" fmla="*/ 155 h 155"/>
                <a:gd name="T8" fmla="*/ 126 w 126"/>
                <a:gd name="T9" fmla="*/ 36 h 155"/>
              </a:gdLst>
              <a:ahLst/>
              <a:cxnLst>
                <a:cxn ang="0">
                  <a:pos x="T0" y="T1"/>
                </a:cxn>
                <a:cxn ang="0">
                  <a:pos x="T2" y="T3"/>
                </a:cxn>
                <a:cxn ang="0">
                  <a:pos x="T4" y="T5"/>
                </a:cxn>
                <a:cxn ang="0">
                  <a:pos x="T6" y="T7"/>
                </a:cxn>
                <a:cxn ang="0">
                  <a:pos x="T8" y="T9"/>
                </a:cxn>
              </a:cxnLst>
              <a:rect l="0" t="0" r="r" b="b"/>
              <a:pathLst>
                <a:path w="126" h="155">
                  <a:moveTo>
                    <a:pt x="126" y="36"/>
                  </a:moveTo>
                  <a:lnTo>
                    <a:pt x="126" y="36"/>
                  </a:lnTo>
                  <a:cubicBezTo>
                    <a:pt x="126" y="36"/>
                    <a:pt x="57" y="0"/>
                    <a:pt x="25" y="65"/>
                  </a:cubicBezTo>
                  <a:cubicBezTo>
                    <a:pt x="25" y="65"/>
                    <a:pt x="0" y="101"/>
                    <a:pt x="60" y="155"/>
                  </a:cubicBezTo>
                  <a:cubicBezTo>
                    <a:pt x="60" y="155"/>
                    <a:pt x="22" y="69"/>
                    <a:pt x="126" y="36"/>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3" name="Freeform 26">
              <a:extLst>
                <a:ext uri="{FF2B5EF4-FFF2-40B4-BE49-F238E27FC236}">
                  <a16:creationId xmlns:a16="http://schemas.microsoft.com/office/drawing/2014/main" id="{1FEA2174-2A60-41D7-91D7-DAAE16F6E7AA}"/>
                </a:ext>
              </a:extLst>
            </p:cNvPr>
            <p:cNvSpPr>
              <a:spLocks/>
            </p:cNvSpPr>
            <p:nvPr userDrawn="1"/>
          </p:nvSpPr>
          <p:spPr bwMode="auto">
            <a:xfrm>
              <a:off x="5519738" y="4613275"/>
              <a:ext cx="246063" cy="212725"/>
            </a:xfrm>
            <a:custGeom>
              <a:avLst/>
              <a:gdLst>
                <a:gd name="T0" fmla="*/ 101 w 258"/>
                <a:gd name="T1" fmla="*/ 110 h 222"/>
                <a:gd name="T2" fmla="*/ 101 w 258"/>
                <a:gd name="T3" fmla="*/ 110 h 222"/>
                <a:gd name="T4" fmla="*/ 258 w 258"/>
                <a:gd name="T5" fmla="*/ 166 h 222"/>
                <a:gd name="T6" fmla="*/ 156 w 258"/>
                <a:gd name="T7" fmla="*/ 110 h 222"/>
                <a:gd name="T8" fmla="*/ 0 w 258"/>
                <a:gd name="T9" fmla="*/ 28 h 222"/>
                <a:gd name="T10" fmla="*/ 101 w 258"/>
                <a:gd name="T11" fmla="*/ 110 h 222"/>
              </a:gdLst>
              <a:ahLst/>
              <a:cxnLst>
                <a:cxn ang="0">
                  <a:pos x="T0" y="T1"/>
                </a:cxn>
                <a:cxn ang="0">
                  <a:pos x="T2" y="T3"/>
                </a:cxn>
                <a:cxn ang="0">
                  <a:pos x="T4" y="T5"/>
                </a:cxn>
                <a:cxn ang="0">
                  <a:pos x="T6" y="T7"/>
                </a:cxn>
                <a:cxn ang="0">
                  <a:pos x="T8" y="T9"/>
                </a:cxn>
                <a:cxn ang="0">
                  <a:pos x="T10" y="T11"/>
                </a:cxn>
              </a:cxnLst>
              <a:rect l="0" t="0" r="r" b="b"/>
              <a:pathLst>
                <a:path w="258" h="222">
                  <a:moveTo>
                    <a:pt x="101" y="110"/>
                  </a:moveTo>
                  <a:lnTo>
                    <a:pt x="101" y="110"/>
                  </a:lnTo>
                  <a:cubicBezTo>
                    <a:pt x="101" y="110"/>
                    <a:pt x="142" y="222"/>
                    <a:pt x="258" y="166"/>
                  </a:cubicBezTo>
                  <a:cubicBezTo>
                    <a:pt x="258" y="166"/>
                    <a:pt x="184" y="170"/>
                    <a:pt x="156" y="110"/>
                  </a:cubicBezTo>
                  <a:cubicBezTo>
                    <a:pt x="156" y="110"/>
                    <a:pt x="106" y="0"/>
                    <a:pt x="0" y="28"/>
                  </a:cubicBezTo>
                  <a:cubicBezTo>
                    <a:pt x="0" y="28"/>
                    <a:pt x="63" y="48"/>
                    <a:pt x="101" y="11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4" name="Freeform 27">
              <a:extLst>
                <a:ext uri="{FF2B5EF4-FFF2-40B4-BE49-F238E27FC236}">
                  <a16:creationId xmlns:a16="http://schemas.microsoft.com/office/drawing/2014/main" id="{44CED8C5-47B8-4F60-8158-F131AC6AB1C6}"/>
                </a:ext>
              </a:extLst>
            </p:cNvPr>
            <p:cNvSpPr>
              <a:spLocks/>
            </p:cNvSpPr>
            <p:nvPr userDrawn="1"/>
          </p:nvSpPr>
          <p:spPr bwMode="auto">
            <a:xfrm>
              <a:off x="5532438" y="4532313"/>
              <a:ext cx="311150" cy="165100"/>
            </a:xfrm>
            <a:custGeom>
              <a:avLst/>
              <a:gdLst>
                <a:gd name="T0" fmla="*/ 226 w 326"/>
                <a:gd name="T1" fmla="*/ 94 h 172"/>
                <a:gd name="T2" fmla="*/ 226 w 326"/>
                <a:gd name="T3" fmla="*/ 94 h 172"/>
                <a:gd name="T4" fmla="*/ 129 w 326"/>
                <a:gd name="T5" fmla="*/ 68 h 172"/>
                <a:gd name="T6" fmla="*/ 0 w 326"/>
                <a:gd name="T7" fmla="*/ 71 h 172"/>
                <a:gd name="T8" fmla="*/ 113 w 326"/>
                <a:gd name="T9" fmla="*/ 113 h 172"/>
                <a:gd name="T10" fmla="*/ 253 w 326"/>
                <a:gd name="T11" fmla="*/ 135 h 172"/>
                <a:gd name="T12" fmla="*/ 326 w 326"/>
                <a:gd name="T13" fmla="*/ 96 h 172"/>
                <a:gd name="T14" fmla="*/ 226 w 326"/>
                <a:gd name="T15" fmla="*/ 94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6" h="172">
                  <a:moveTo>
                    <a:pt x="226" y="94"/>
                  </a:moveTo>
                  <a:lnTo>
                    <a:pt x="226" y="94"/>
                  </a:lnTo>
                  <a:cubicBezTo>
                    <a:pt x="175" y="129"/>
                    <a:pt x="133" y="72"/>
                    <a:pt x="129" y="68"/>
                  </a:cubicBezTo>
                  <a:cubicBezTo>
                    <a:pt x="116" y="54"/>
                    <a:pt x="54" y="0"/>
                    <a:pt x="0" y="71"/>
                  </a:cubicBezTo>
                  <a:cubicBezTo>
                    <a:pt x="0" y="71"/>
                    <a:pt x="64" y="53"/>
                    <a:pt x="113" y="113"/>
                  </a:cubicBezTo>
                  <a:cubicBezTo>
                    <a:pt x="162" y="172"/>
                    <a:pt x="217" y="165"/>
                    <a:pt x="253" y="135"/>
                  </a:cubicBezTo>
                  <a:cubicBezTo>
                    <a:pt x="288" y="105"/>
                    <a:pt x="326" y="96"/>
                    <a:pt x="326" y="96"/>
                  </a:cubicBezTo>
                  <a:cubicBezTo>
                    <a:pt x="326" y="96"/>
                    <a:pt x="276" y="60"/>
                    <a:pt x="226"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5" name="Freeform 28">
              <a:extLst>
                <a:ext uri="{FF2B5EF4-FFF2-40B4-BE49-F238E27FC236}">
                  <a16:creationId xmlns:a16="http://schemas.microsoft.com/office/drawing/2014/main" id="{34DC8835-5D6F-4CFF-A4FB-AE02B6FC3952}"/>
                </a:ext>
              </a:extLst>
            </p:cNvPr>
            <p:cNvSpPr>
              <a:spLocks/>
            </p:cNvSpPr>
            <p:nvPr userDrawn="1"/>
          </p:nvSpPr>
          <p:spPr bwMode="auto">
            <a:xfrm>
              <a:off x="5494338" y="4662488"/>
              <a:ext cx="179388" cy="203200"/>
            </a:xfrm>
            <a:custGeom>
              <a:avLst/>
              <a:gdLst>
                <a:gd name="T0" fmla="*/ 102 w 188"/>
                <a:gd name="T1" fmla="*/ 94 h 212"/>
                <a:gd name="T2" fmla="*/ 102 w 188"/>
                <a:gd name="T3" fmla="*/ 94 h 212"/>
                <a:gd name="T4" fmla="*/ 7 w 188"/>
                <a:gd name="T5" fmla="*/ 2 h 212"/>
                <a:gd name="T6" fmla="*/ 59 w 188"/>
                <a:gd name="T7" fmla="*/ 103 h 212"/>
                <a:gd name="T8" fmla="*/ 188 w 188"/>
                <a:gd name="T9" fmla="*/ 180 h 212"/>
                <a:gd name="T10" fmla="*/ 102 w 188"/>
                <a:gd name="T11" fmla="*/ 94 h 212"/>
              </a:gdLst>
              <a:ahLst/>
              <a:cxnLst>
                <a:cxn ang="0">
                  <a:pos x="T0" y="T1"/>
                </a:cxn>
                <a:cxn ang="0">
                  <a:pos x="T2" y="T3"/>
                </a:cxn>
                <a:cxn ang="0">
                  <a:pos x="T4" y="T5"/>
                </a:cxn>
                <a:cxn ang="0">
                  <a:pos x="T6" y="T7"/>
                </a:cxn>
                <a:cxn ang="0">
                  <a:pos x="T8" y="T9"/>
                </a:cxn>
                <a:cxn ang="0">
                  <a:pos x="T10" y="T11"/>
                </a:cxn>
              </a:cxnLst>
              <a:rect l="0" t="0" r="r" b="b"/>
              <a:pathLst>
                <a:path w="188" h="212">
                  <a:moveTo>
                    <a:pt x="102" y="94"/>
                  </a:moveTo>
                  <a:lnTo>
                    <a:pt x="102" y="94"/>
                  </a:lnTo>
                  <a:cubicBezTo>
                    <a:pt x="102" y="94"/>
                    <a:pt x="83" y="26"/>
                    <a:pt x="7" y="2"/>
                  </a:cubicBezTo>
                  <a:cubicBezTo>
                    <a:pt x="0" y="0"/>
                    <a:pt x="37" y="32"/>
                    <a:pt x="59" y="103"/>
                  </a:cubicBezTo>
                  <a:cubicBezTo>
                    <a:pt x="59" y="103"/>
                    <a:pt x="102" y="212"/>
                    <a:pt x="188" y="180"/>
                  </a:cubicBezTo>
                  <a:cubicBezTo>
                    <a:pt x="188" y="180"/>
                    <a:pt x="120" y="169"/>
                    <a:pt x="102" y="94"/>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6" name="Freeform 29">
              <a:extLst>
                <a:ext uri="{FF2B5EF4-FFF2-40B4-BE49-F238E27FC236}">
                  <a16:creationId xmlns:a16="http://schemas.microsoft.com/office/drawing/2014/main" id="{DE6A4A6D-3660-4431-9585-9244320750E6}"/>
                </a:ext>
              </a:extLst>
            </p:cNvPr>
            <p:cNvSpPr>
              <a:spLocks/>
            </p:cNvSpPr>
            <p:nvPr userDrawn="1"/>
          </p:nvSpPr>
          <p:spPr bwMode="auto">
            <a:xfrm>
              <a:off x="5102225" y="4573588"/>
              <a:ext cx="244475" cy="92075"/>
            </a:xfrm>
            <a:custGeom>
              <a:avLst/>
              <a:gdLst>
                <a:gd name="T0" fmla="*/ 257 w 257"/>
                <a:gd name="T1" fmla="*/ 58 h 96"/>
                <a:gd name="T2" fmla="*/ 257 w 257"/>
                <a:gd name="T3" fmla="*/ 58 h 96"/>
                <a:gd name="T4" fmla="*/ 143 w 257"/>
                <a:gd name="T5" fmla="*/ 37 h 96"/>
                <a:gd name="T6" fmla="*/ 43 w 257"/>
                <a:gd name="T7" fmla="*/ 6 h 96"/>
                <a:gd name="T8" fmla="*/ 37 w 257"/>
                <a:gd name="T9" fmla="*/ 80 h 96"/>
                <a:gd name="T10" fmla="*/ 160 w 257"/>
                <a:gd name="T11" fmla="*/ 69 h 96"/>
                <a:gd name="T12" fmla="*/ 257 w 257"/>
                <a:gd name="T13" fmla="*/ 58 h 96"/>
              </a:gdLst>
              <a:ahLst/>
              <a:cxnLst>
                <a:cxn ang="0">
                  <a:pos x="T0" y="T1"/>
                </a:cxn>
                <a:cxn ang="0">
                  <a:pos x="T2" y="T3"/>
                </a:cxn>
                <a:cxn ang="0">
                  <a:pos x="T4" y="T5"/>
                </a:cxn>
                <a:cxn ang="0">
                  <a:pos x="T6" y="T7"/>
                </a:cxn>
                <a:cxn ang="0">
                  <a:pos x="T8" y="T9"/>
                </a:cxn>
                <a:cxn ang="0">
                  <a:pos x="T10" y="T11"/>
                </a:cxn>
                <a:cxn ang="0">
                  <a:pos x="T12" y="T13"/>
                </a:cxn>
              </a:cxnLst>
              <a:rect l="0" t="0" r="r" b="b"/>
              <a:pathLst>
                <a:path w="257" h="96">
                  <a:moveTo>
                    <a:pt x="257" y="58"/>
                  </a:moveTo>
                  <a:lnTo>
                    <a:pt x="257" y="58"/>
                  </a:lnTo>
                  <a:cubicBezTo>
                    <a:pt x="239" y="0"/>
                    <a:pt x="143" y="37"/>
                    <a:pt x="143" y="37"/>
                  </a:cubicBezTo>
                  <a:cubicBezTo>
                    <a:pt x="47" y="70"/>
                    <a:pt x="43" y="6"/>
                    <a:pt x="43" y="6"/>
                  </a:cubicBezTo>
                  <a:cubicBezTo>
                    <a:pt x="0" y="45"/>
                    <a:pt x="20" y="67"/>
                    <a:pt x="37" y="80"/>
                  </a:cubicBezTo>
                  <a:cubicBezTo>
                    <a:pt x="55" y="94"/>
                    <a:pt x="91" y="96"/>
                    <a:pt x="160" y="69"/>
                  </a:cubicBezTo>
                  <a:cubicBezTo>
                    <a:pt x="229" y="42"/>
                    <a:pt x="257" y="58"/>
                    <a:pt x="257" y="58"/>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7" name="Freeform 30">
              <a:extLst>
                <a:ext uri="{FF2B5EF4-FFF2-40B4-BE49-F238E27FC236}">
                  <a16:creationId xmlns:a16="http://schemas.microsoft.com/office/drawing/2014/main" id="{AD4D6A75-CFFC-46EB-9E75-784F56A30A51}"/>
                </a:ext>
              </a:extLst>
            </p:cNvPr>
            <p:cNvSpPr>
              <a:spLocks/>
            </p:cNvSpPr>
            <p:nvPr userDrawn="1"/>
          </p:nvSpPr>
          <p:spPr bwMode="auto">
            <a:xfrm>
              <a:off x="5391150" y="4692650"/>
              <a:ext cx="74613" cy="176213"/>
            </a:xfrm>
            <a:custGeom>
              <a:avLst/>
              <a:gdLst>
                <a:gd name="T0" fmla="*/ 57 w 78"/>
                <a:gd name="T1" fmla="*/ 103 h 185"/>
                <a:gd name="T2" fmla="*/ 57 w 78"/>
                <a:gd name="T3" fmla="*/ 103 h 185"/>
                <a:gd name="T4" fmla="*/ 57 w 78"/>
                <a:gd name="T5" fmla="*/ 0 h 185"/>
                <a:gd name="T6" fmla="*/ 18 w 78"/>
                <a:gd name="T7" fmla="*/ 80 h 185"/>
                <a:gd name="T8" fmla="*/ 28 w 78"/>
                <a:gd name="T9" fmla="*/ 185 h 185"/>
                <a:gd name="T10" fmla="*/ 57 w 78"/>
                <a:gd name="T11" fmla="*/ 103 h 185"/>
              </a:gdLst>
              <a:ahLst/>
              <a:cxnLst>
                <a:cxn ang="0">
                  <a:pos x="T0" y="T1"/>
                </a:cxn>
                <a:cxn ang="0">
                  <a:pos x="T2" y="T3"/>
                </a:cxn>
                <a:cxn ang="0">
                  <a:pos x="T4" y="T5"/>
                </a:cxn>
                <a:cxn ang="0">
                  <a:pos x="T6" y="T7"/>
                </a:cxn>
                <a:cxn ang="0">
                  <a:pos x="T8" y="T9"/>
                </a:cxn>
                <a:cxn ang="0">
                  <a:pos x="T10" y="T11"/>
                </a:cxn>
              </a:cxnLst>
              <a:rect l="0" t="0" r="r" b="b"/>
              <a:pathLst>
                <a:path w="78" h="185">
                  <a:moveTo>
                    <a:pt x="57" y="103"/>
                  </a:moveTo>
                  <a:lnTo>
                    <a:pt x="57" y="103"/>
                  </a:lnTo>
                  <a:cubicBezTo>
                    <a:pt x="21" y="41"/>
                    <a:pt x="57" y="0"/>
                    <a:pt x="57" y="0"/>
                  </a:cubicBezTo>
                  <a:cubicBezTo>
                    <a:pt x="0" y="16"/>
                    <a:pt x="18" y="80"/>
                    <a:pt x="18" y="80"/>
                  </a:cubicBezTo>
                  <a:cubicBezTo>
                    <a:pt x="39" y="123"/>
                    <a:pt x="28" y="185"/>
                    <a:pt x="28" y="185"/>
                  </a:cubicBezTo>
                  <a:cubicBezTo>
                    <a:pt x="78" y="177"/>
                    <a:pt x="57" y="103"/>
                    <a:pt x="57" y="103"/>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8" name="Freeform 31">
              <a:extLst>
                <a:ext uri="{FF2B5EF4-FFF2-40B4-BE49-F238E27FC236}">
                  <a16:creationId xmlns:a16="http://schemas.microsoft.com/office/drawing/2014/main" id="{74AF723E-E784-4515-AD44-E1C796347EE2}"/>
                </a:ext>
              </a:extLst>
            </p:cNvPr>
            <p:cNvSpPr>
              <a:spLocks/>
            </p:cNvSpPr>
            <p:nvPr userDrawn="1"/>
          </p:nvSpPr>
          <p:spPr bwMode="auto">
            <a:xfrm>
              <a:off x="5324475" y="4683125"/>
              <a:ext cx="88900" cy="152400"/>
            </a:xfrm>
            <a:custGeom>
              <a:avLst/>
              <a:gdLst>
                <a:gd name="T0" fmla="*/ 55 w 93"/>
                <a:gd name="T1" fmla="*/ 90 h 160"/>
                <a:gd name="T2" fmla="*/ 55 w 93"/>
                <a:gd name="T3" fmla="*/ 90 h 160"/>
                <a:gd name="T4" fmla="*/ 93 w 93"/>
                <a:gd name="T5" fmla="*/ 0 h 160"/>
                <a:gd name="T6" fmla="*/ 31 w 93"/>
                <a:gd name="T7" fmla="*/ 87 h 160"/>
                <a:gd name="T8" fmla="*/ 27 w 93"/>
                <a:gd name="T9" fmla="*/ 160 h 160"/>
                <a:gd name="T10" fmla="*/ 55 w 93"/>
                <a:gd name="T11" fmla="*/ 90 h 160"/>
              </a:gdLst>
              <a:ahLst/>
              <a:cxnLst>
                <a:cxn ang="0">
                  <a:pos x="T0" y="T1"/>
                </a:cxn>
                <a:cxn ang="0">
                  <a:pos x="T2" y="T3"/>
                </a:cxn>
                <a:cxn ang="0">
                  <a:pos x="T4" y="T5"/>
                </a:cxn>
                <a:cxn ang="0">
                  <a:pos x="T6" y="T7"/>
                </a:cxn>
                <a:cxn ang="0">
                  <a:pos x="T8" y="T9"/>
                </a:cxn>
                <a:cxn ang="0">
                  <a:pos x="T10" y="T11"/>
                </a:cxn>
              </a:cxnLst>
              <a:rect l="0" t="0" r="r" b="b"/>
              <a:pathLst>
                <a:path w="93" h="160">
                  <a:moveTo>
                    <a:pt x="55" y="90"/>
                  </a:moveTo>
                  <a:lnTo>
                    <a:pt x="55" y="90"/>
                  </a:lnTo>
                  <a:cubicBezTo>
                    <a:pt x="31" y="43"/>
                    <a:pt x="93" y="0"/>
                    <a:pt x="93" y="0"/>
                  </a:cubicBezTo>
                  <a:cubicBezTo>
                    <a:pt x="0" y="32"/>
                    <a:pt x="31" y="87"/>
                    <a:pt x="31" y="87"/>
                  </a:cubicBezTo>
                  <a:cubicBezTo>
                    <a:pt x="44" y="126"/>
                    <a:pt x="27" y="160"/>
                    <a:pt x="27" y="160"/>
                  </a:cubicBezTo>
                  <a:cubicBezTo>
                    <a:pt x="74" y="131"/>
                    <a:pt x="55" y="90"/>
                    <a:pt x="55" y="90"/>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69" name="Freeform 32">
              <a:extLst>
                <a:ext uri="{FF2B5EF4-FFF2-40B4-BE49-F238E27FC236}">
                  <a16:creationId xmlns:a16="http://schemas.microsoft.com/office/drawing/2014/main" id="{9BCC3ED5-8E81-4C67-857C-7C7F27176E73}"/>
                </a:ext>
              </a:extLst>
            </p:cNvPr>
            <p:cNvSpPr>
              <a:spLocks/>
            </p:cNvSpPr>
            <p:nvPr userDrawn="1"/>
          </p:nvSpPr>
          <p:spPr bwMode="auto">
            <a:xfrm>
              <a:off x="5221288" y="4889500"/>
              <a:ext cx="136525" cy="147638"/>
            </a:xfrm>
            <a:custGeom>
              <a:avLst/>
              <a:gdLst>
                <a:gd name="T0" fmla="*/ 142 w 143"/>
                <a:gd name="T1" fmla="*/ 0 h 154"/>
                <a:gd name="T2" fmla="*/ 142 w 143"/>
                <a:gd name="T3" fmla="*/ 0 h 154"/>
                <a:gd name="T4" fmla="*/ 95 w 143"/>
                <a:gd name="T5" fmla="*/ 0 h 154"/>
                <a:gd name="T6" fmla="*/ 37 w 143"/>
                <a:gd name="T7" fmla="*/ 64 h 154"/>
                <a:gd name="T8" fmla="*/ 37 w 143"/>
                <a:gd name="T9" fmla="*/ 0 h 154"/>
                <a:gd name="T10" fmla="*/ 0 w 143"/>
                <a:gd name="T11" fmla="*/ 0 h 154"/>
                <a:gd name="T12" fmla="*/ 0 w 143"/>
                <a:gd name="T13" fmla="*/ 154 h 154"/>
                <a:gd name="T14" fmla="*/ 37 w 143"/>
                <a:gd name="T15" fmla="*/ 154 h 154"/>
                <a:gd name="T16" fmla="*/ 37 w 143"/>
                <a:gd name="T17" fmla="*/ 111 h 154"/>
                <a:gd name="T18" fmla="*/ 44 w 143"/>
                <a:gd name="T19" fmla="*/ 105 h 154"/>
                <a:gd name="T20" fmla="*/ 46 w 143"/>
                <a:gd name="T21" fmla="*/ 102 h 154"/>
                <a:gd name="T22" fmla="*/ 94 w 143"/>
                <a:gd name="T23" fmla="*/ 154 h 154"/>
                <a:gd name="T24" fmla="*/ 143 w 143"/>
                <a:gd name="T25" fmla="*/ 154 h 154"/>
                <a:gd name="T26" fmla="*/ 71 w 143"/>
                <a:gd name="T27" fmla="*/ 78 h 154"/>
                <a:gd name="T28" fmla="*/ 142 w 143"/>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154">
                  <a:moveTo>
                    <a:pt x="142" y="0"/>
                  </a:moveTo>
                  <a:lnTo>
                    <a:pt x="142" y="0"/>
                  </a:lnTo>
                  <a:lnTo>
                    <a:pt x="95" y="0"/>
                  </a:lnTo>
                  <a:cubicBezTo>
                    <a:pt x="76" y="21"/>
                    <a:pt x="57" y="43"/>
                    <a:pt x="37" y="64"/>
                  </a:cubicBezTo>
                  <a:lnTo>
                    <a:pt x="37" y="0"/>
                  </a:lnTo>
                  <a:lnTo>
                    <a:pt x="0" y="0"/>
                  </a:lnTo>
                  <a:lnTo>
                    <a:pt x="0" y="154"/>
                  </a:lnTo>
                  <a:lnTo>
                    <a:pt x="37" y="154"/>
                  </a:lnTo>
                  <a:lnTo>
                    <a:pt x="37" y="111"/>
                  </a:lnTo>
                  <a:lnTo>
                    <a:pt x="44" y="105"/>
                  </a:lnTo>
                  <a:lnTo>
                    <a:pt x="46" y="102"/>
                  </a:lnTo>
                  <a:lnTo>
                    <a:pt x="94" y="154"/>
                  </a:lnTo>
                  <a:lnTo>
                    <a:pt x="143" y="154"/>
                  </a:lnTo>
                  <a:lnTo>
                    <a:pt x="71" y="78"/>
                  </a:lnTo>
                  <a:lnTo>
                    <a:pt x="142" y="0"/>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0" name="Freeform 33">
              <a:extLst>
                <a:ext uri="{FF2B5EF4-FFF2-40B4-BE49-F238E27FC236}">
                  <a16:creationId xmlns:a16="http://schemas.microsoft.com/office/drawing/2014/main" id="{F0DE0C2A-71FC-475E-B3D9-C2E735DD1ACA}"/>
                </a:ext>
              </a:extLst>
            </p:cNvPr>
            <p:cNvSpPr>
              <a:spLocks/>
            </p:cNvSpPr>
            <p:nvPr userDrawn="1"/>
          </p:nvSpPr>
          <p:spPr bwMode="auto">
            <a:xfrm>
              <a:off x="5375275" y="4889500"/>
              <a:ext cx="131763" cy="147638"/>
            </a:xfrm>
            <a:custGeom>
              <a:avLst/>
              <a:gdLst>
                <a:gd name="T0" fmla="*/ 99 w 137"/>
                <a:gd name="T1" fmla="*/ 87 h 154"/>
                <a:gd name="T2" fmla="*/ 99 w 137"/>
                <a:gd name="T3" fmla="*/ 87 h 154"/>
                <a:gd name="T4" fmla="*/ 36 w 137"/>
                <a:gd name="T5" fmla="*/ 0 h 154"/>
                <a:gd name="T6" fmla="*/ 0 w 137"/>
                <a:gd name="T7" fmla="*/ 0 h 154"/>
                <a:gd name="T8" fmla="*/ 0 w 137"/>
                <a:gd name="T9" fmla="*/ 153 h 154"/>
                <a:gd name="T10" fmla="*/ 38 w 137"/>
                <a:gd name="T11" fmla="*/ 153 h 154"/>
                <a:gd name="T12" fmla="*/ 38 w 137"/>
                <a:gd name="T13" fmla="*/ 67 h 154"/>
                <a:gd name="T14" fmla="*/ 101 w 137"/>
                <a:gd name="T15" fmla="*/ 154 h 154"/>
                <a:gd name="T16" fmla="*/ 137 w 137"/>
                <a:gd name="T17" fmla="*/ 154 h 154"/>
                <a:gd name="T18" fmla="*/ 137 w 137"/>
                <a:gd name="T19" fmla="*/ 1 h 154"/>
                <a:gd name="T20" fmla="*/ 99 w 137"/>
                <a:gd name="T21" fmla="*/ 1 h 154"/>
                <a:gd name="T22" fmla="*/ 99 w 137"/>
                <a:gd name="T23" fmla="*/ 8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54">
                  <a:moveTo>
                    <a:pt x="99" y="87"/>
                  </a:moveTo>
                  <a:lnTo>
                    <a:pt x="99" y="87"/>
                  </a:lnTo>
                  <a:lnTo>
                    <a:pt x="36" y="0"/>
                  </a:lnTo>
                  <a:lnTo>
                    <a:pt x="0" y="0"/>
                  </a:lnTo>
                  <a:lnTo>
                    <a:pt x="0" y="153"/>
                  </a:lnTo>
                  <a:lnTo>
                    <a:pt x="38" y="153"/>
                  </a:lnTo>
                  <a:lnTo>
                    <a:pt x="38" y="67"/>
                  </a:lnTo>
                  <a:lnTo>
                    <a:pt x="101" y="154"/>
                  </a:lnTo>
                  <a:lnTo>
                    <a:pt x="137" y="154"/>
                  </a:lnTo>
                  <a:lnTo>
                    <a:pt x="137" y="1"/>
                  </a:lnTo>
                  <a:lnTo>
                    <a:pt x="99" y="1"/>
                  </a:lnTo>
                  <a:lnTo>
                    <a:pt x="99" y="8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1" name="Freeform 34">
              <a:extLst>
                <a:ext uri="{FF2B5EF4-FFF2-40B4-BE49-F238E27FC236}">
                  <a16:creationId xmlns:a16="http://schemas.microsoft.com/office/drawing/2014/main" id="{E79006F6-9BC4-4281-989D-A67B62D335B9}"/>
                </a:ext>
              </a:extLst>
            </p:cNvPr>
            <p:cNvSpPr>
              <a:spLocks/>
            </p:cNvSpPr>
            <p:nvPr userDrawn="1"/>
          </p:nvSpPr>
          <p:spPr bwMode="auto">
            <a:xfrm>
              <a:off x="5526088" y="4889500"/>
              <a:ext cx="136525" cy="158750"/>
            </a:xfrm>
            <a:custGeom>
              <a:avLst/>
              <a:gdLst>
                <a:gd name="T0" fmla="*/ 71 w 143"/>
                <a:gd name="T1" fmla="*/ 77 h 166"/>
                <a:gd name="T2" fmla="*/ 71 w 143"/>
                <a:gd name="T3" fmla="*/ 77 h 166"/>
                <a:gd name="T4" fmla="*/ 40 w 143"/>
                <a:gd name="T5" fmla="*/ 0 h 166"/>
                <a:gd name="T6" fmla="*/ 0 w 143"/>
                <a:gd name="T7" fmla="*/ 0 h 166"/>
                <a:gd name="T8" fmla="*/ 71 w 143"/>
                <a:gd name="T9" fmla="*/ 166 h 166"/>
                <a:gd name="T10" fmla="*/ 143 w 143"/>
                <a:gd name="T11" fmla="*/ 0 h 166"/>
                <a:gd name="T12" fmla="*/ 103 w 143"/>
                <a:gd name="T13" fmla="*/ 0 h 166"/>
                <a:gd name="T14" fmla="*/ 71 w 143"/>
                <a:gd name="T15" fmla="*/ 77 h 1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3" h="166">
                  <a:moveTo>
                    <a:pt x="71" y="77"/>
                  </a:moveTo>
                  <a:lnTo>
                    <a:pt x="71" y="77"/>
                  </a:lnTo>
                  <a:lnTo>
                    <a:pt x="40" y="0"/>
                  </a:lnTo>
                  <a:lnTo>
                    <a:pt x="0" y="0"/>
                  </a:lnTo>
                  <a:lnTo>
                    <a:pt x="71" y="166"/>
                  </a:lnTo>
                  <a:lnTo>
                    <a:pt x="143" y="0"/>
                  </a:lnTo>
                  <a:lnTo>
                    <a:pt x="103" y="0"/>
                  </a:lnTo>
                  <a:lnTo>
                    <a:pt x="71" y="77"/>
                  </a:ln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sp>
          <p:nvSpPr>
            <p:cNvPr id="72" name="Freeform 35">
              <a:extLst>
                <a:ext uri="{FF2B5EF4-FFF2-40B4-BE49-F238E27FC236}">
                  <a16:creationId xmlns:a16="http://schemas.microsoft.com/office/drawing/2014/main" id="{A7BF02D4-2965-4C4E-AE87-656DE0B6BE4A}"/>
                </a:ext>
              </a:extLst>
            </p:cNvPr>
            <p:cNvSpPr>
              <a:spLocks noEditPoints="1"/>
            </p:cNvSpPr>
            <p:nvPr userDrawn="1"/>
          </p:nvSpPr>
          <p:spPr bwMode="auto">
            <a:xfrm>
              <a:off x="5681663" y="4889500"/>
              <a:ext cx="114300" cy="147638"/>
            </a:xfrm>
            <a:custGeom>
              <a:avLst/>
              <a:gdLst>
                <a:gd name="T0" fmla="*/ 58 w 119"/>
                <a:gd name="T1" fmla="*/ 121 h 154"/>
                <a:gd name="T2" fmla="*/ 58 w 119"/>
                <a:gd name="T3" fmla="*/ 121 h 154"/>
                <a:gd name="T4" fmla="*/ 37 w 119"/>
                <a:gd name="T5" fmla="*/ 121 h 154"/>
                <a:gd name="T6" fmla="*/ 37 w 119"/>
                <a:gd name="T7" fmla="*/ 94 h 154"/>
                <a:gd name="T8" fmla="*/ 58 w 119"/>
                <a:gd name="T9" fmla="*/ 94 h 154"/>
                <a:gd name="T10" fmla="*/ 60 w 119"/>
                <a:gd name="T11" fmla="*/ 94 h 154"/>
                <a:gd name="T12" fmla="*/ 82 w 119"/>
                <a:gd name="T13" fmla="*/ 107 h 154"/>
                <a:gd name="T14" fmla="*/ 58 w 119"/>
                <a:gd name="T15" fmla="*/ 121 h 154"/>
                <a:gd name="T16" fmla="*/ 37 w 119"/>
                <a:gd name="T17" fmla="*/ 33 h 154"/>
                <a:gd name="T18" fmla="*/ 37 w 119"/>
                <a:gd name="T19" fmla="*/ 33 h 154"/>
                <a:gd name="T20" fmla="*/ 58 w 119"/>
                <a:gd name="T21" fmla="*/ 33 h 154"/>
                <a:gd name="T22" fmla="*/ 79 w 119"/>
                <a:gd name="T23" fmla="*/ 47 h 154"/>
                <a:gd name="T24" fmla="*/ 58 w 119"/>
                <a:gd name="T25" fmla="*/ 60 h 154"/>
                <a:gd name="T26" fmla="*/ 37 w 119"/>
                <a:gd name="T27" fmla="*/ 60 h 154"/>
                <a:gd name="T28" fmla="*/ 37 w 119"/>
                <a:gd name="T29" fmla="*/ 33 h 154"/>
                <a:gd name="T30" fmla="*/ 99 w 119"/>
                <a:gd name="T31" fmla="*/ 77 h 154"/>
                <a:gd name="T32" fmla="*/ 99 w 119"/>
                <a:gd name="T33" fmla="*/ 77 h 154"/>
                <a:gd name="T34" fmla="*/ 117 w 119"/>
                <a:gd name="T35" fmla="*/ 45 h 154"/>
                <a:gd name="T36" fmla="*/ 59 w 119"/>
                <a:gd name="T37" fmla="*/ 0 h 154"/>
                <a:gd name="T38" fmla="*/ 0 w 119"/>
                <a:gd name="T39" fmla="*/ 0 h 154"/>
                <a:gd name="T40" fmla="*/ 0 w 119"/>
                <a:gd name="T41" fmla="*/ 154 h 154"/>
                <a:gd name="T42" fmla="*/ 58 w 119"/>
                <a:gd name="T43" fmla="*/ 154 h 154"/>
                <a:gd name="T44" fmla="*/ 119 w 119"/>
                <a:gd name="T45" fmla="*/ 108 h 154"/>
                <a:gd name="T46" fmla="*/ 119 w 119"/>
                <a:gd name="T47" fmla="*/ 105 h 154"/>
                <a:gd name="T48" fmla="*/ 99 w 119"/>
                <a:gd name="T49"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54">
                  <a:moveTo>
                    <a:pt x="58" y="121"/>
                  </a:moveTo>
                  <a:lnTo>
                    <a:pt x="58" y="121"/>
                  </a:lnTo>
                  <a:lnTo>
                    <a:pt x="37" y="121"/>
                  </a:lnTo>
                  <a:lnTo>
                    <a:pt x="37" y="94"/>
                  </a:lnTo>
                  <a:lnTo>
                    <a:pt x="58" y="94"/>
                  </a:lnTo>
                  <a:lnTo>
                    <a:pt x="60" y="94"/>
                  </a:lnTo>
                  <a:cubicBezTo>
                    <a:pt x="64" y="94"/>
                    <a:pt x="82" y="95"/>
                    <a:pt x="82" y="107"/>
                  </a:cubicBezTo>
                  <a:cubicBezTo>
                    <a:pt x="82" y="119"/>
                    <a:pt x="67" y="121"/>
                    <a:pt x="58" y="121"/>
                  </a:cubicBezTo>
                  <a:close/>
                  <a:moveTo>
                    <a:pt x="37" y="33"/>
                  </a:moveTo>
                  <a:lnTo>
                    <a:pt x="37" y="33"/>
                  </a:lnTo>
                  <a:lnTo>
                    <a:pt x="58" y="33"/>
                  </a:lnTo>
                  <a:cubicBezTo>
                    <a:pt x="69" y="33"/>
                    <a:pt x="79" y="37"/>
                    <a:pt x="79" y="47"/>
                  </a:cubicBezTo>
                  <a:cubicBezTo>
                    <a:pt x="79" y="60"/>
                    <a:pt x="58" y="60"/>
                    <a:pt x="58" y="60"/>
                  </a:cubicBezTo>
                  <a:lnTo>
                    <a:pt x="37" y="60"/>
                  </a:lnTo>
                  <a:lnTo>
                    <a:pt x="37" y="33"/>
                  </a:lnTo>
                  <a:close/>
                  <a:moveTo>
                    <a:pt x="99" y="77"/>
                  </a:moveTo>
                  <a:lnTo>
                    <a:pt x="99" y="77"/>
                  </a:lnTo>
                  <a:cubicBezTo>
                    <a:pt x="109" y="71"/>
                    <a:pt x="117" y="61"/>
                    <a:pt x="117" y="45"/>
                  </a:cubicBezTo>
                  <a:cubicBezTo>
                    <a:pt x="117" y="1"/>
                    <a:pt x="64" y="0"/>
                    <a:pt x="59" y="0"/>
                  </a:cubicBezTo>
                  <a:lnTo>
                    <a:pt x="0" y="0"/>
                  </a:lnTo>
                  <a:lnTo>
                    <a:pt x="0" y="154"/>
                  </a:lnTo>
                  <a:lnTo>
                    <a:pt x="58" y="154"/>
                  </a:lnTo>
                  <a:cubicBezTo>
                    <a:pt x="70" y="154"/>
                    <a:pt x="119" y="152"/>
                    <a:pt x="119" y="108"/>
                  </a:cubicBezTo>
                  <a:lnTo>
                    <a:pt x="119" y="105"/>
                  </a:lnTo>
                  <a:cubicBezTo>
                    <a:pt x="119" y="100"/>
                    <a:pt x="117" y="85"/>
                    <a:pt x="99" y="77"/>
                  </a:cubicBezTo>
                  <a:close/>
                </a:path>
              </a:pathLst>
            </a:custGeom>
            <a:solidFill>
              <a:srgbClr val="FEFEFE"/>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414772" rtl="0" eaLnBrk="1" fontAlgn="auto" latinLnBrk="0" hangingPunct="1">
                <a:lnSpc>
                  <a:spcPct val="100000"/>
                </a:lnSpc>
                <a:spcBef>
                  <a:spcPts val="0"/>
                </a:spcBef>
                <a:spcAft>
                  <a:spcPts val="0"/>
                </a:spcAft>
                <a:buClrTx/>
                <a:buSzTx/>
                <a:buFontTx/>
                <a:buNone/>
                <a:tabLst/>
                <a:defRPr/>
              </a:pPr>
              <a:endParaRPr kumimoji="0" lang="en-GB" sz="1633" b="0" i="0" u="none" strike="noStrike" kern="1200" cap="none" spc="0" normalizeH="0" baseline="0" noProof="0">
                <a:ln>
                  <a:noFill/>
                </a:ln>
                <a:solidFill>
                  <a:prstClr val="black"/>
                </a:solidFill>
                <a:effectLst/>
                <a:uLnTx/>
                <a:uFillTx/>
                <a:latin typeface="Baron von Wesseling"/>
                <a:ea typeface="+mn-ea"/>
                <a:cs typeface="+mn-cs"/>
              </a:endParaRPr>
            </a:p>
          </p:txBody>
        </p:sp>
      </p:grpSp>
      <p:sp>
        <p:nvSpPr>
          <p:cNvPr id="73" name="Text Placeholder 2">
            <a:extLst>
              <a:ext uri="{FF2B5EF4-FFF2-40B4-BE49-F238E27FC236}">
                <a16:creationId xmlns:a16="http://schemas.microsoft.com/office/drawing/2014/main" id="{F3918829-39B2-4D2C-927D-8B9D1108F981}"/>
              </a:ext>
            </a:extLst>
          </p:cNvPr>
          <p:cNvSpPr>
            <a:spLocks noGrp="1"/>
          </p:cNvSpPr>
          <p:nvPr>
            <p:ph type="body" idx="1" hasCustomPrompt="1"/>
          </p:nvPr>
        </p:nvSpPr>
        <p:spPr>
          <a:xfrm>
            <a:off x="2278682" y="1484062"/>
            <a:ext cx="2293494" cy="609105"/>
          </a:xfrm>
          <a:solidFill>
            <a:schemeClr val="bg2">
              <a:lumMod val="75000"/>
            </a:schemeClr>
          </a:solidFill>
        </p:spPr>
        <p:txBody>
          <a:bodyPr tIns="144000" bIns="144000" anchor="t" anchorCtr="0"/>
          <a:lstStyle>
            <a:lvl1pPr marL="0" indent="0" algn="ctr">
              <a:buNone/>
              <a:defRPr sz="2177" cap="none" baseline="0">
                <a:solidFill>
                  <a:schemeClr val="bg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6" indent="0">
              <a:buNone/>
              <a:defRPr sz="1200">
                <a:solidFill>
                  <a:schemeClr val="tx1">
                    <a:tint val="75000"/>
                  </a:schemeClr>
                </a:solidFill>
              </a:defRPr>
            </a:lvl4pPr>
            <a:lvl5pPr marL="1371568" indent="0">
              <a:buNone/>
              <a:defRPr sz="1200">
                <a:solidFill>
                  <a:schemeClr val="tx1">
                    <a:tint val="75000"/>
                  </a:schemeClr>
                </a:solidFill>
              </a:defRPr>
            </a:lvl5pPr>
            <a:lvl6pPr marL="1714459" indent="0">
              <a:buNone/>
              <a:defRPr sz="1200">
                <a:solidFill>
                  <a:schemeClr val="tx1">
                    <a:tint val="75000"/>
                  </a:schemeClr>
                </a:solidFill>
              </a:defRPr>
            </a:lvl6pPr>
            <a:lvl7pPr marL="2057351" indent="0">
              <a:buNone/>
              <a:defRPr sz="1200">
                <a:solidFill>
                  <a:schemeClr val="tx1">
                    <a:tint val="75000"/>
                  </a:schemeClr>
                </a:solidFill>
              </a:defRPr>
            </a:lvl7pPr>
            <a:lvl8pPr marL="2400243" indent="0">
              <a:buNone/>
              <a:defRPr sz="1200">
                <a:solidFill>
                  <a:schemeClr val="tx1">
                    <a:tint val="75000"/>
                  </a:schemeClr>
                </a:solidFill>
              </a:defRPr>
            </a:lvl8pPr>
            <a:lvl9pPr marL="2743135" indent="0">
              <a:buNone/>
              <a:defRPr sz="1200">
                <a:solidFill>
                  <a:schemeClr val="tx1">
                    <a:tint val="75000"/>
                  </a:schemeClr>
                </a:solidFill>
              </a:defRPr>
            </a:lvl9pPr>
          </a:lstStyle>
          <a:p>
            <a:pPr lvl="0"/>
            <a:r>
              <a:rPr lang="en-GB" dirty="0"/>
              <a:t>Edit Chapter</a:t>
            </a:r>
          </a:p>
        </p:txBody>
      </p:sp>
      <p:sp>
        <p:nvSpPr>
          <p:cNvPr id="37" name="Content Placeholder 2">
            <a:extLst>
              <a:ext uri="{FF2B5EF4-FFF2-40B4-BE49-F238E27FC236}">
                <a16:creationId xmlns:a16="http://schemas.microsoft.com/office/drawing/2014/main" id="{515E6D31-E581-42A7-9653-A6ACF6D0785E}"/>
              </a:ext>
            </a:extLst>
          </p:cNvPr>
          <p:cNvSpPr>
            <a:spLocks noGrp="1"/>
          </p:cNvSpPr>
          <p:nvPr>
            <p:ph idx="10"/>
          </p:nvPr>
        </p:nvSpPr>
        <p:spPr>
          <a:xfrm>
            <a:off x="523617" y="7209260"/>
            <a:ext cx="5811609" cy="1104504"/>
          </a:xfrm>
        </p:spPr>
        <p:txBody>
          <a:bodyPr/>
          <a:lstStyle>
            <a:lvl5pPr>
              <a:defRPr/>
            </a:lvl5pPr>
            <a:lvl6pPr marL="288036" indent="-126736">
              <a:buFont typeface="Arial" panose="020B0604020202020204" pitchFamily="34" charset="0"/>
              <a:buChar char="•"/>
              <a:defRPr/>
            </a:lvl6pPr>
          </a:lstStyle>
          <a:p>
            <a:pPr lvl="0"/>
            <a:r>
              <a:rPr lang="en-GB" dirty="0"/>
              <a:t>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p:txBody>
      </p:sp>
    </p:spTree>
    <p:extLst>
      <p:ext uri="{BB962C8B-B14F-4D97-AF65-F5344CB8AC3E}">
        <p14:creationId xmlns:p14="http://schemas.microsoft.com/office/powerpoint/2010/main" val="2525025473"/>
      </p:ext>
    </p:extLst>
  </p:cSld>
  <p:clrMapOvr>
    <a:masterClrMapping/>
  </p:clrMapOvr>
  <p:extLst>
    <p:ext uri="{DCECCB84-F9BA-43D5-87BE-67443E8EF086}">
      <p15:sldGuideLst xmlns:p15="http://schemas.microsoft.com/office/powerpoint/2012/main">
        <p15:guide id="7" pos="363">
          <p15:clr>
            <a:srgbClr val="FBAE40"/>
          </p15:clr>
        </p15:guide>
        <p15:guide id="9" pos="439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23617" y="1484062"/>
            <a:ext cx="5811609" cy="1820178"/>
          </a:xfrm>
          <a:prstGeom prst="rect">
            <a:avLst/>
          </a:prstGeom>
        </p:spPr>
        <p:txBody>
          <a:bodyPr vert="horz" wrap="square" lIns="0" tIns="0" rIns="0" bIns="0" rtlCol="0">
            <a:spAutoFit/>
          </a:bodyPr>
          <a:lstStyle/>
          <a:p>
            <a:pPr lvl="2"/>
            <a:r>
              <a:rPr lang="en-GB" dirty="0"/>
              <a:t>Third level</a:t>
            </a:r>
          </a:p>
          <a:p>
            <a:pPr lvl="3"/>
            <a:r>
              <a:rPr lang="en-GB" dirty="0"/>
              <a:t>Fourth level</a:t>
            </a:r>
          </a:p>
          <a:p>
            <a:pPr lvl="4"/>
            <a:r>
              <a:rPr lang="en-GB" dirty="0"/>
              <a:t>Fifth level</a:t>
            </a:r>
          </a:p>
          <a:p>
            <a:pPr lvl="5"/>
            <a:r>
              <a:rPr lang="en-GB" sz="907" dirty="0"/>
              <a:t>Sixth level</a:t>
            </a:r>
          </a:p>
          <a:p>
            <a:pPr lvl="6"/>
            <a:r>
              <a:rPr lang="en-GB" dirty="0"/>
              <a:t>Seventh level</a:t>
            </a:r>
          </a:p>
          <a:p>
            <a:pPr lvl="6"/>
            <a:endParaRPr lang="en-GB" dirty="0"/>
          </a:p>
          <a:p>
            <a:pPr lvl="6"/>
            <a:endParaRPr lang="en-GB" dirty="0"/>
          </a:p>
          <a:p>
            <a:pPr lvl="6"/>
            <a:endParaRPr lang="en-GB" dirty="0"/>
          </a:p>
          <a:p>
            <a:pPr lvl="6"/>
            <a:endParaRPr lang="en-GB" dirty="0"/>
          </a:p>
        </p:txBody>
      </p:sp>
      <p:pic>
        <p:nvPicPr>
          <p:cNvPr id="8" name="Afbeelding 7" descr="Afbeelding met tekst, symbool, Lettertype, embleem&#10;&#10;Door AI gegenereerde inhoud is mogelijk onjuist.">
            <a:extLst>
              <a:ext uri="{FF2B5EF4-FFF2-40B4-BE49-F238E27FC236}">
                <a16:creationId xmlns:a16="http://schemas.microsoft.com/office/drawing/2014/main" id="{D757A312-A72C-83F8-5471-106A5ADB3BA0}"/>
              </a:ext>
            </a:extLst>
          </p:cNvPr>
          <p:cNvPicPr>
            <a:picLocks noChangeAspect="1"/>
          </p:cNvPicPr>
          <p:nvPr userDrawn="1"/>
        </p:nvPicPr>
        <p:blipFill>
          <a:blip r:embed="rId13"/>
          <a:stretch>
            <a:fillRect/>
          </a:stretch>
        </p:blipFill>
        <p:spPr>
          <a:xfrm>
            <a:off x="0" y="0"/>
            <a:ext cx="6858000" cy="1739386"/>
          </a:xfrm>
          <a:prstGeom prst="rect">
            <a:avLst/>
          </a:prstGeom>
        </p:spPr>
      </p:pic>
    </p:spTree>
    <p:extLst>
      <p:ext uri="{BB962C8B-B14F-4D97-AF65-F5344CB8AC3E}">
        <p14:creationId xmlns:p14="http://schemas.microsoft.com/office/powerpoint/2010/main" val="211312764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685783" rtl="0" eaLnBrk="1" latinLnBrk="0" hangingPunct="1">
        <a:lnSpc>
          <a:spcPct val="90000"/>
        </a:lnSpc>
        <a:spcBef>
          <a:spcPct val="0"/>
        </a:spcBef>
        <a:buNone/>
        <a:defRPr sz="2177" b="1" kern="1200">
          <a:solidFill>
            <a:schemeClr val="bg2">
              <a:lumMod val="75000"/>
            </a:schemeClr>
          </a:solidFill>
          <a:latin typeface="+mj-lt"/>
          <a:ea typeface="+mj-ea"/>
          <a:cs typeface="+mj-cs"/>
        </a:defRPr>
      </a:lvl1pPr>
    </p:titleStyle>
    <p:body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6" algn="l" defTabSz="685783" rtl="0" eaLnBrk="1" latinLnBrk="0" hangingPunct="1">
        <a:defRPr sz="1350" kern="1200">
          <a:solidFill>
            <a:schemeClr val="tx1"/>
          </a:solidFill>
          <a:latin typeface="+mn-lt"/>
          <a:ea typeface="+mn-ea"/>
          <a:cs typeface="+mn-cs"/>
        </a:defRPr>
      </a:lvl4pPr>
      <a:lvl5pPr marL="1371568" algn="l" defTabSz="685783" rtl="0" eaLnBrk="1" latinLnBrk="0" hangingPunct="1">
        <a:defRPr sz="1350" kern="1200">
          <a:solidFill>
            <a:schemeClr val="tx1"/>
          </a:solidFill>
          <a:latin typeface="+mn-lt"/>
          <a:ea typeface="+mn-ea"/>
          <a:cs typeface="+mn-cs"/>
        </a:defRPr>
      </a:lvl5pPr>
      <a:lvl6pPr marL="1714459" algn="l" defTabSz="685783" rtl="0" eaLnBrk="1" latinLnBrk="0" hangingPunct="1">
        <a:defRPr sz="1350" kern="1200">
          <a:solidFill>
            <a:schemeClr val="tx1"/>
          </a:solidFill>
          <a:latin typeface="+mn-lt"/>
          <a:ea typeface="+mn-ea"/>
          <a:cs typeface="+mn-cs"/>
        </a:defRPr>
      </a:lvl6pPr>
      <a:lvl7pPr marL="2057351" algn="l" defTabSz="685783" rtl="0" eaLnBrk="1" latinLnBrk="0" hangingPunct="1">
        <a:defRPr sz="1350" kern="1200">
          <a:solidFill>
            <a:schemeClr val="tx1"/>
          </a:solidFill>
          <a:latin typeface="+mn-lt"/>
          <a:ea typeface="+mn-ea"/>
          <a:cs typeface="+mn-cs"/>
        </a:defRPr>
      </a:lvl7pPr>
      <a:lvl8pPr marL="2400243" algn="l" defTabSz="685783" rtl="0" eaLnBrk="1" latinLnBrk="0" hangingPunct="1">
        <a:defRPr sz="1350" kern="1200">
          <a:solidFill>
            <a:schemeClr val="tx1"/>
          </a:solidFill>
          <a:latin typeface="+mn-lt"/>
          <a:ea typeface="+mn-ea"/>
          <a:cs typeface="+mn-cs"/>
        </a:defRPr>
      </a:lvl8pPr>
      <a:lvl9pPr marL="2743135"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hyperlink" Target="mailto:WorldCoaches@KNVB.nl"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afbeelding 8" descr="Afbeelding met persoon, kleding, buitenshuis, gebouw&#10;&#10;Door AI gegenereerde inhoud is mogelijk onjuist.">
            <a:extLst>
              <a:ext uri="{FF2B5EF4-FFF2-40B4-BE49-F238E27FC236}">
                <a16:creationId xmlns:a16="http://schemas.microsoft.com/office/drawing/2014/main" id="{B95475F2-647B-474B-2645-D254F097BBF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49931" t="-179" r="5643" b="179"/>
          <a:stretch>
            <a:fillRect/>
          </a:stretch>
        </p:blipFill>
        <p:spPr>
          <a:xfrm>
            <a:off x="325473" y="349620"/>
            <a:ext cx="6207053" cy="9173966"/>
          </a:xfrm>
        </p:spPr>
      </p:pic>
      <p:pic>
        <p:nvPicPr>
          <p:cNvPr id="13" name="Afbeelding 12" descr="Afbeelding met Menselijk gezicht, embleem, ovaal&#10;&#10;Door AI gegenereerde inhoud is mogelijk onjuist.">
            <a:extLst>
              <a:ext uri="{FF2B5EF4-FFF2-40B4-BE49-F238E27FC236}">
                <a16:creationId xmlns:a16="http://schemas.microsoft.com/office/drawing/2014/main" id="{4BFB3F3A-0926-5EA4-F53E-892CA2E455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7555" y="72303"/>
            <a:ext cx="1514494" cy="1514494"/>
          </a:xfrm>
          <a:prstGeom prst="rect">
            <a:avLst/>
          </a:prstGeom>
        </p:spPr>
      </p:pic>
    </p:spTree>
    <p:extLst>
      <p:ext uri="{BB962C8B-B14F-4D97-AF65-F5344CB8AC3E}">
        <p14:creationId xmlns:p14="http://schemas.microsoft.com/office/powerpoint/2010/main" val="3620418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A2F45EC6-E81D-40F7-8E83-3852395A1484}"/>
              </a:ext>
            </a:extLst>
          </p:cNvPr>
          <p:cNvSpPr txBox="1">
            <a:spLocks/>
          </p:cNvSpPr>
          <p:nvPr/>
        </p:nvSpPr>
        <p:spPr>
          <a:xfrm>
            <a:off x="522774" y="1989849"/>
            <a:ext cx="5956403" cy="388568"/>
          </a:xfrm>
          <a:prstGeom prst="rect">
            <a:avLst/>
          </a:prstGeom>
        </p:spPr>
        <p:txBody>
          <a:bodyPr vert="horz" wrap="square" lIns="0" tIns="0" rIns="0" bIns="0" rtlCol="0">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98186" lvl="4" indent="-171450" algn="just"/>
            <a:endParaRPr lang="en-GB" sz="1400" dirty="0"/>
          </a:p>
          <a:p>
            <a:pPr marL="171450" lvl="3" indent="-171450" algn="just">
              <a:buFont typeface="Arial" panose="020B0604020202020204" pitchFamily="34" charset="0"/>
              <a:buChar char="•"/>
            </a:pPr>
            <a:endParaRPr lang="en-GB" dirty="0"/>
          </a:p>
        </p:txBody>
      </p:sp>
      <p:sp>
        <p:nvSpPr>
          <p:cNvPr id="9" name="Content Placeholder 4">
            <a:extLst>
              <a:ext uri="{FF2B5EF4-FFF2-40B4-BE49-F238E27FC236}">
                <a16:creationId xmlns:a16="http://schemas.microsoft.com/office/drawing/2014/main" id="{C8429D8D-5404-485A-837F-5A1A290AD45D}"/>
              </a:ext>
            </a:extLst>
          </p:cNvPr>
          <p:cNvSpPr txBox="1">
            <a:spLocks/>
          </p:cNvSpPr>
          <p:nvPr/>
        </p:nvSpPr>
        <p:spPr>
          <a:xfrm>
            <a:off x="378823" y="1444003"/>
            <a:ext cx="6100354" cy="5612819"/>
          </a:xfrm>
          <a:prstGeom prst="rect">
            <a:avLst/>
          </a:prstGeom>
        </p:spPr>
        <p:txBody>
          <a:bodyPr vert="horz" wrap="square" lIns="0" tIns="0" rIns="0" bIns="0" rtlCol="0" anchor="t">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r>
              <a:rPr lang="fr-FR" sz="1400" dirty="0">
                <a:cs typeface="Arial" panose="020B0604020202020204" pitchFamily="34" charset="0"/>
              </a:rPr>
              <a:t>La Johan </a:t>
            </a:r>
            <a:r>
              <a:rPr lang="fr-FR" sz="1400" dirty="0" err="1">
                <a:cs typeface="Arial" panose="020B0604020202020204" pitchFamily="34" charset="0"/>
              </a:rPr>
              <a:t>Neeskens</a:t>
            </a:r>
            <a:r>
              <a:rPr lang="fr-FR" sz="1400" dirty="0">
                <a:cs typeface="Arial" panose="020B0604020202020204" pitchFamily="34" charset="0"/>
              </a:rPr>
              <a:t> </a:t>
            </a:r>
            <a:r>
              <a:rPr lang="fr-FR" sz="1400" dirty="0" err="1">
                <a:cs typeface="Arial" panose="020B0604020202020204" pitchFamily="34" charset="0"/>
              </a:rPr>
              <a:t>Legacy</a:t>
            </a:r>
            <a:r>
              <a:rPr lang="fr-FR" sz="1400" dirty="0">
                <a:cs typeface="Arial" panose="020B0604020202020204" pitchFamily="34" charset="0"/>
              </a:rPr>
              <a:t> Grant a été créée par KNVB WorldCoaches pour honorer l’impact durable de Johan </a:t>
            </a:r>
            <a:r>
              <a:rPr lang="fr-FR" sz="1400" dirty="0" err="1">
                <a:cs typeface="Arial" panose="020B0604020202020204" pitchFamily="34" charset="0"/>
              </a:rPr>
              <a:t>Neeskens</a:t>
            </a:r>
            <a:r>
              <a:rPr lang="fr-FR" sz="1400" dirty="0">
                <a:cs typeface="Arial" panose="020B0604020202020204" pitchFamily="34" charset="0"/>
              </a:rPr>
              <a:t>. Non seulement en tant que footballeur emblématique, mais surtout en tant que personne et entraîneur qui croyait profondément au pouvoir du football pour aider les </a:t>
            </a:r>
            <a:r>
              <a:rPr lang="fr-FR" sz="1400" dirty="0" err="1">
                <a:cs typeface="Arial" panose="020B0604020202020204" pitchFamily="34" charset="0"/>
              </a:rPr>
              <a:t>autres.Sur</a:t>
            </a:r>
            <a:r>
              <a:rPr lang="fr-FR" sz="1400" dirty="0">
                <a:cs typeface="Arial" panose="020B0604020202020204" pitchFamily="34" charset="0"/>
              </a:rPr>
              <a:t> le terrain, Johan </a:t>
            </a:r>
            <a:r>
              <a:rPr lang="fr-FR" sz="1400" dirty="0" err="1">
                <a:cs typeface="Arial" panose="020B0604020202020204" pitchFamily="34" charset="0"/>
              </a:rPr>
              <a:t>Neeskens</a:t>
            </a:r>
            <a:r>
              <a:rPr lang="fr-FR" sz="1400" dirty="0">
                <a:cs typeface="Arial" panose="020B0604020202020204" pitchFamily="34" charset="0"/>
              </a:rPr>
              <a:t> était connu pour son engagement, son esprit d’équipe et sa motivation infatigable, plaçant toujours le collectif au‑dessus de lui‑même. </a:t>
            </a:r>
          </a:p>
          <a:p>
            <a:pPr lvl="3" algn="just">
              <a:lnSpc>
                <a:spcPct val="100000"/>
              </a:lnSpc>
              <a:spcBef>
                <a:spcPts val="0"/>
              </a:spcBef>
            </a:pPr>
            <a:endParaRPr lang="fr-FR" sz="1400" dirty="0">
              <a:cs typeface="Arial" panose="020B0604020202020204" pitchFamily="34" charset="0"/>
            </a:endParaRPr>
          </a:p>
          <a:p>
            <a:pPr lvl="3" algn="just">
              <a:lnSpc>
                <a:spcPct val="100000"/>
              </a:lnSpc>
              <a:spcBef>
                <a:spcPts val="0"/>
              </a:spcBef>
            </a:pPr>
            <a:r>
              <a:rPr lang="fr-FR" sz="1400" dirty="0">
                <a:cs typeface="Arial" panose="020B0604020202020204" pitchFamily="34" charset="0"/>
              </a:rPr>
              <a:t>En dehors du terrain, et en tant qu’ambassadeur et formateur du programme WorldCoaches, il incarnait l’humilité, la générosité et la passion. Il était particulièrement engagé dans le soutien au développement des jeunes et dans l’amélioration des conditions de vie des enfants, surtout dans les communautés où les opportunités sont limitées. Johan croyait que le football pouvait être un outil puissant pour enseigner des compétences de vie, renforcer la confiance en soi et créer un changement social positif.</a:t>
            </a:r>
          </a:p>
          <a:p>
            <a:pPr lvl="3" algn="just">
              <a:lnSpc>
                <a:spcPct val="100000"/>
              </a:lnSpc>
              <a:spcBef>
                <a:spcPts val="0"/>
              </a:spcBef>
            </a:pPr>
            <a:endParaRPr lang="en-US" sz="1400" dirty="0">
              <a:cs typeface="Arial" panose="020B0604020202020204" pitchFamily="34" charset="0"/>
            </a:endParaRPr>
          </a:p>
          <a:p>
            <a:pPr lvl="3" algn="just">
              <a:lnSpc>
                <a:spcPct val="100000"/>
              </a:lnSpc>
              <a:spcBef>
                <a:spcPts val="0"/>
              </a:spcBef>
            </a:pPr>
            <a:r>
              <a:rPr lang="fr-FR" sz="1400" dirty="0">
                <a:cs typeface="Arial" panose="020B0604020202020204" pitchFamily="34" charset="0"/>
              </a:rPr>
              <a:t>La Johan </a:t>
            </a:r>
            <a:r>
              <a:rPr lang="fr-FR" sz="1400" dirty="0" err="1">
                <a:cs typeface="Arial" panose="020B0604020202020204" pitchFamily="34" charset="0"/>
              </a:rPr>
              <a:t>Neeskens</a:t>
            </a:r>
            <a:r>
              <a:rPr lang="fr-FR" sz="1400" dirty="0">
                <a:cs typeface="Arial" panose="020B0604020202020204" pitchFamily="34" charset="0"/>
              </a:rPr>
              <a:t> </a:t>
            </a:r>
            <a:r>
              <a:rPr lang="fr-FR" sz="1400" dirty="0" err="1">
                <a:cs typeface="Arial" panose="020B0604020202020204" pitchFamily="34" charset="0"/>
              </a:rPr>
              <a:t>Legacy</a:t>
            </a:r>
            <a:r>
              <a:rPr lang="fr-FR" sz="1400" dirty="0">
                <a:cs typeface="Arial" panose="020B0604020202020204" pitchFamily="34" charset="0"/>
              </a:rPr>
              <a:t> Grant s’élève à 4 900 EUR, en référence à ses 49 sélections en équipe nationale néerlandaise, et est attribuée chaque année à un(e) entraîneur(se) ou à un groupe d’entraîneurs pour l’organisation d’un événement utilisant le football au bénéfice d’enfants et/ou de jeunes confrontés à des défis sociaux. Par le biais de cette bourse, KNVB WorldCoaches vise à poursuivre l’héritage de Johan </a:t>
            </a:r>
            <a:r>
              <a:rPr lang="fr-FR" sz="1400" dirty="0" err="1">
                <a:cs typeface="Arial" panose="020B0604020202020204" pitchFamily="34" charset="0"/>
              </a:rPr>
              <a:t>Neeskens</a:t>
            </a:r>
            <a:r>
              <a:rPr lang="fr-FR" sz="1400" dirty="0">
                <a:cs typeface="Arial" panose="020B0604020202020204" pitchFamily="34" charset="0"/>
              </a:rPr>
              <a:t> en investissant dans des entraîneurs qui partagent ses valeurs et qui s’engagent à développer les jeunes, tant comme footballeurs que comme individus.</a:t>
            </a:r>
            <a:endParaRPr lang="en-US" sz="1400" dirty="0">
              <a:cs typeface="Arial" panose="020B0604020202020204" pitchFamily="34" charset="0"/>
            </a:endParaRPr>
          </a:p>
          <a:p>
            <a:pPr lvl="3" algn="just"/>
            <a:endParaRPr lang="en-GB" sz="1200" dirty="0">
              <a:latin typeface="Arial" panose="020B0604020202020204" pitchFamily="34" charset="0"/>
              <a:cs typeface="Arial" panose="020B0604020202020204" pitchFamily="34" charset="0"/>
            </a:endParaRPr>
          </a:p>
        </p:txBody>
      </p:sp>
      <p:pic>
        <p:nvPicPr>
          <p:cNvPr id="5" name="Tijdelijke aanduiding voor afbeelding 4" descr="Afbeelding met persoon, kleding, buitenshuis, jongen&#10;&#10;Door AI gegenereerde inhoud is mogelijk onjuist.">
            <a:extLst>
              <a:ext uri="{FF2B5EF4-FFF2-40B4-BE49-F238E27FC236}">
                <a16:creationId xmlns:a16="http://schemas.microsoft.com/office/drawing/2014/main" id="{1010B604-3645-D276-DCEB-D4C6D3A1B745}"/>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l="1128" r="1128"/>
          <a:stretch>
            <a:fillRect/>
          </a:stretch>
        </p:blipFill>
        <p:spPr>
          <a:xfrm rot="-60000">
            <a:off x="1129822" y="7006821"/>
            <a:ext cx="4598357" cy="2646263"/>
          </a:xfrm>
        </p:spPr>
      </p:pic>
    </p:spTree>
    <p:extLst>
      <p:ext uri="{BB962C8B-B14F-4D97-AF65-F5344CB8AC3E}">
        <p14:creationId xmlns:p14="http://schemas.microsoft.com/office/powerpoint/2010/main" val="2584757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413A9A7-C4A1-432F-AE3F-789F3BEA1BAE}"/>
              </a:ext>
            </a:extLst>
          </p:cNvPr>
          <p:cNvSpPr txBox="1">
            <a:spLocks/>
          </p:cNvSpPr>
          <p:nvPr/>
        </p:nvSpPr>
        <p:spPr>
          <a:xfrm>
            <a:off x="315829" y="1246510"/>
            <a:ext cx="6226342" cy="8556188"/>
          </a:xfrm>
          <a:prstGeom prst="rect">
            <a:avLst/>
          </a:prstGeom>
        </p:spPr>
        <p:txBody>
          <a:bodyPr vert="horz" wrap="square" lIns="0" tIns="0" rIns="0" bIns="0" rtlCol="0" anchor="t">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r>
              <a:rPr lang="en-GB" sz="1400" b="1" dirty="0">
                <a:solidFill>
                  <a:srgbClr val="EB6209"/>
                </a:solidFill>
                <a:cs typeface="Arial" panose="020B0604020202020204" pitchFamily="34" charset="0"/>
              </a:rPr>
              <a:t>CRITÈRES D’ÉLIGIBILITÉ</a:t>
            </a:r>
          </a:p>
          <a:p>
            <a:pPr lvl="3" algn="just">
              <a:lnSpc>
                <a:spcPct val="100000"/>
              </a:lnSpc>
            </a:pPr>
            <a:r>
              <a:rPr lang="fr-FR" sz="1400" dirty="0">
                <a:cs typeface="Arial" panose="020B0604020202020204" pitchFamily="34" charset="0"/>
              </a:rPr>
              <a:t>Vous pouvez postuler à la Johan </a:t>
            </a:r>
            <a:r>
              <a:rPr lang="fr-FR" sz="1400" dirty="0" err="1">
                <a:cs typeface="Arial" panose="020B0604020202020204" pitchFamily="34" charset="0"/>
              </a:rPr>
              <a:t>Neeskens</a:t>
            </a:r>
            <a:r>
              <a:rPr lang="fr-FR" sz="1400" dirty="0">
                <a:cs typeface="Arial" panose="020B0604020202020204" pitchFamily="34" charset="0"/>
              </a:rPr>
              <a:t> </a:t>
            </a:r>
            <a:r>
              <a:rPr lang="fr-FR" sz="1400" dirty="0" err="1">
                <a:cs typeface="Arial" panose="020B0604020202020204" pitchFamily="34" charset="0"/>
              </a:rPr>
              <a:t>Legacy</a:t>
            </a:r>
            <a:r>
              <a:rPr lang="fr-FR" sz="1400" dirty="0">
                <a:cs typeface="Arial" panose="020B0604020202020204" pitchFamily="34" charset="0"/>
              </a:rPr>
              <a:t> Grant si vous remplissez les conditions suivantes :</a:t>
            </a:r>
          </a:p>
          <a:p>
            <a:pPr marL="285750" lvl="3" indent="-285750" algn="just">
              <a:lnSpc>
                <a:spcPct val="100000"/>
              </a:lnSpc>
              <a:buFontTx/>
              <a:buChar char="-"/>
            </a:pPr>
            <a:r>
              <a:rPr lang="fr-FR" sz="1400" dirty="0">
                <a:cs typeface="Arial" panose="020B0604020202020204" pitchFamily="34" charset="0"/>
              </a:rPr>
              <a:t>Vous êtes un(e) </a:t>
            </a:r>
            <a:r>
              <a:rPr lang="fr-FR" sz="1400" dirty="0" err="1">
                <a:cs typeface="Arial" panose="020B0604020202020204" pitchFamily="34" charset="0"/>
              </a:rPr>
              <a:t>WorldCoach</a:t>
            </a:r>
            <a:r>
              <a:rPr lang="fr-FR" sz="1400" dirty="0">
                <a:cs typeface="Arial" panose="020B0604020202020204" pitchFamily="34" charset="0"/>
              </a:rPr>
              <a:t> ayant au minimum complété le niveau </a:t>
            </a:r>
            <a:r>
              <a:rPr lang="fr-FR" sz="1400" dirty="0" err="1">
                <a:cs typeface="Arial" panose="020B0604020202020204" pitchFamily="34" charset="0"/>
              </a:rPr>
              <a:t>introductifVous</a:t>
            </a:r>
            <a:r>
              <a:rPr lang="fr-FR" sz="1400" dirty="0">
                <a:cs typeface="Arial" panose="020B0604020202020204" pitchFamily="34" charset="0"/>
              </a:rPr>
              <a:t> mettrez en œuvre l’activité proposée individuellement ou en groupe (max. 5 participants)</a:t>
            </a:r>
          </a:p>
          <a:p>
            <a:pPr marL="285750" lvl="3" indent="-285750" algn="just">
              <a:lnSpc>
                <a:spcPct val="100000"/>
              </a:lnSpc>
              <a:buFontTx/>
              <a:buChar char="-"/>
            </a:pPr>
            <a:r>
              <a:rPr lang="fr-FR" sz="1400" dirty="0">
                <a:cs typeface="Arial" panose="020B0604020202020204" pitchFamily="34" charset="0"/>
              </a:rPr>
              <a:t>Votre proposition utilise le football comme outil d’impact social</a:t>
            </a:r>
          </a:p>
          <a:p>
            <a:pPr marL="285750" lvl="3" indent="-285750" algn="just">
              <a:lnSpc>
                <a:spcPct val="100000"/>
              </a:lnSpc>
              <a:buFontTx/>
              <a:buChar char="-"/>
            </a:pPr>
            <a:r>
              <a:rPr lang="fr-FR" sz="1400" dirty="0">
                <a:cs typeface="Arial" panose="020B0604020202020204" pitchFamily="34" charset="0"/>
              </a:rPr>
              <a:t>Votre proposition écrite est soumise en anglais (l’utilisation d’outils de traduction est autorisée) et inclut un budget détaillant l’utilisation des 4 900 EUR</a:t>
            </a:r>
          </a:p>
          <a:p>
            <a:pPr marL="285750" lvl="3" indent="-285750" algn="just">
              <a:lnSpc>
                <a:spcPct val="100000"/>
              </a:lnSpc>
              <a:buFontTx/>
              <a:buChar char="-"/>
            </a:pPr>
            <a:r>
              <a:rPr lang="fr-FR" sz="1400" dirty="0">
                <a:cs typeface="Arial" panose="020B0604020202020204" pitchFamily="34" charset="0"/>
              </a:rPr>
              <a:t>Vous êtes en mesure de recevoir les fonds via un virement bancaire international (veuillez vérifier cela avant de postuler) ou via un partenaire WorldCoaches si WorldCoaches est encore actif dans votre pays</a:t>
            </a:r>
          </a:p>
          <a:p>
            <a:pPr marL="285750" lvl="3" indent="-285750" algn="just">
              <a:lnSpc>
                <a:spcPct val="100000"/>
              </a:lnSpc>
              <a:buFontTx/>
              <a:buChar char="-"/>
            </a:pPr>
            <a:r>
              <a:rPr lang="fr-FR" sz="1400" dirty="0">
                <a:cs typeface="Arial" panose="020B0604020202020204" pitchFamily="34" charset="0"/>
              </a:rPr>
              <a:t>Votre événement sera mis en œuvre en 2026</a:t>
            </a:r>
            <a:endParaRPr lang="en-US" sz="1400" dirty="0">
              <a:solidFill>
                <a:srgbClr val="EB6209"/>
              </a:solidFill>
              <a:cs typeface="Arial" panose="020B0604020202020204" pitchFamily="34" charset="0"/>
            </a:endParaRPr>
          </a:p>
          <a:p>
            <a:pPr lvl="3" algn="just">
              <a:lnSpc>
                <a:spcPct val="100000"/>
              </a:lnSpc>
            </a:pPr>
            <a:r>
              <a:rPr lang="en-GB" sz="1400" b="1" dirty="0">
                <a:solidFill>
                  <a:srgbClr val="EB6209"/>
                </a:solidFill>
                <a:cs typeface="Arial" panose="020B0604020202020204" pitchFamily="34" charset="0"/>
              </a:rPr>
              <a:t>CRITÈRES DU PROJET</a:t>
            </a:r>
          </a:p>
          <a:p>
            <a:pPr lvl="3" algn="just">
              <a:lnSpc>
                <a:spcPct val="100000"/>
              </a:lnSpc>
            </a:pPr>
            <a:r>
              <a:rPr lang="fr-FR" sz="1400" dirty="0">
                <a:cs typeface="Arial" panose="020B0604020202020204" pitchFamily="34" charset="0"/>
              </a:rPr>
              <a:t>Votre proposition doit inclure au minimum les informations suivantes :</a:t>
            </a:r>
          </a:p>
          <a:p>
            <a:pPr marL="285750" lvl="3" indent="-285750" algn="just">
              <a:lnSpc>
                <a:spcPct val="100000"/>
              </a:lnSpc>
              <a:buFontTx/>
              <a:buChar char="-"/>
            </a:pPr>
            <a:r>
              <a:rPr lang="fr-FR" sz="1400" dirty="0">
                <a:cs typeface="Arial" panose="020B0604020202020204" pitchFamily="34" charset="0"/>
              </a:rPr>
              <a:t>Nom(s) du/des candidat(s)Pays et ville de mise en œuvre</a:t>
            </a:r>
          </a:p>
          <a:p>
            <a:pPr marL="285750" lvl="3" indent="-285750" algn="just">
              <a:lnSpc>
                <a:spcPct val="100000"/>
              </a:lnSpc>
              <a:buFontTx/>
              <a:buChar char="-"/>
            </a:pPr>
            <a:r>
              <a:rPr lang="fr-FR" sz="1400" dirty="0">
                <a:cs typeface="Arial" panose="020B0604020202020204" pitchFamily="34" charset="0"/>
              </a:rPr>
              <a:t>Coordonnées (email et numéro de téléphone)</a:t>
            </a:r>
          </a:p>
          <a:p>
            <a:pPr marL="285750" lvl="3" indent="-285750" algn="just">
              <a:lnSpc>
                <a:spcPct val="100000"/>
              </a:lnSpc>
              <a:buFontTx/>
              <a:buChar char="-"/>
            </a:pPr>
            <a:r>
              <a:rPr lang="fr-FR" sz="1400" dirty="0">
                <a:cs typeface="Arial" panose="020B0604020202020204" pitchFamily="34" charset="0"/>
              </a:rPr>
              <a:t>Titre de l’</a:t>
            </a:r>
            <a:r>
              <a:rPr lang="fr-FR" sz="1400" dirty="0" err="1">
                <a:cs typeface="Arial" panose="020B0604020202020204" pitchFamily="34" charset="0"/>
              </a:rPr>
              <a:t>événementDate</a:t>
            </a:r>
            <a:r>
              <a:rPr lang="fr-FR" sz="1400" dirty="0">
                <a:cs typeface="Arial" panose="020B0604020202020204" pitchFamily="34" charset="0"/>
              </a:rPr>
              <a:t>(s) de l’événement</a:t>
            </a:r>
          </a:p>
          <a:p>
            <a:pPr marL="285750" lvl="3" indent="-285750" algn="just">
              <a:lnSpc>
                <a:spcPct val="100000"/>
              </a:lnSpc>
              <a:buFontTx/>
              <a:buChar char="-"/>
            </a:pPr>
            <a:r>
              <a:rPr lang="fr-FR" sz="1400" dirty="0">
                <a:cs typeface="Arial" panose="020B0604020202020204" pitchFamily="34" charset="0"/>
              </a:rPr>
              <a:t>Objectifs et description de l’événement (entre 400 et 800 mots)Lieu de l’événement</a:t>
            </a:r>
          </a:p>
          <a:p>
            <a:pPr marL="285750" lvl="3" indent="-285750" algn="just">
              <a:lnSpc>
                <a:spcPct val="100000"/>
              </a:lnSpc>
              <a:buFontTx/>
              <a:buChar char="-"/>
            </a:pPr>
            <a:r>
              <a:rPr lang="fr-FR" sz="1400" dirty="0">
                <a:cs typeface="Arial" panose="020B0604020202020204" pitchFamily="34" charset="0"/>
              </a:rPr>
              <a:t>Description du groupe cible (âge, genre, etc.)</a:t>
            </a:r>
          </a:p>
          <a:p>
            <a:pPr marL="285750" lvl="3" indent="-285750" algn="just">
              <a:lnSpc>
                <a:spcPct val="100000"/>
              </a:lnSpc>
              <a:buFontTx/>
              <a:buChar char="-"/>
            </a:pPr>
            <a:r>
              <a:rPr lang="fr-FR" sz="1400" dirty="0">
                <a:cs typeface="Arial" panose="020B0604020202020204" pitchFamily="34" charset="0"/>
              </a:rPr>
              <a:t>Nombre estimé de participant(e)s (garçons / filles)</a:t>
            </a:r>
          </a:p>
          <a:p>
            <a:pPr marL="285750" lvl="3" indent="-285750" algn="just">
              <a:lnSpc>
                <a:spcPct val="100000"/>
              </a:lnSpc>
              <a:buFontTx/>
              <a:buChar char="-"/>
            </a:pPr>
            <a:r>
              <a:rPr lang="fr-FR" sz="1400" dirty="0">
                <a:cs typeface="Arial" panose="020B0604020202020204" pitchFamily="34" charset="0"/>
              </a:rPr>
              <a:t>Problématique(s) sociale(s) abordée(s) (ex. intimidation, égalité des genres, cohésion sociale)</a:t>
            </a:r>
          </a:p>
          <a:p>
            <a:pPr marL="285750" lvl="3" indent="-285750" algn="just">
              <a:lnSpc>
                <a:spcPct val="100000"/>
              </a:lnSpc>
              <a:buFontTx/>
              <a:buChar char="-"/>
            </a:pPr>
            <a:r>
              <a:rPr lang="fr-FR" sz="1400" dirty="0">
                <a:cs typeface="Arial" panose="020B0604020202020204" pitchFamily="34" charset="0"/>
              </a:rPr>
              <a:t>Pourquoi cette initiative est‑elle pertinente pour la communauté ?</a:t>
            </a:r>
          </a:p>
          <a:p>
            <a:pPr marL="285750" lvl="3" indent="-285750" algn="just">
              <a:lnSpc>
                <a:spcPct val="100000"/>
              </a:lnSpc>
              <a:buFontTx/>
              <a:buChar char="-"/>
            </a:pPr>
            <a:r>
              <a:rPr lang="fr-FR" sz="1400" dirty="0">
                <a:cs typeface="Arial" panose="020B0604020202020204" pitchFamily="34" charset="0"/>
              </a:rPr>
              <a:t>Quels partenaires locaux seront impliqués ? (ex. municipalité, école, entreprise locale)</a:t>
            </a: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a:p>
            <a:pPr lvl="3" algn="just">
              <a:lnSpc>
                <a:spcPct val="100000"/>
              </a:lnSpc>
            </a:pPr>
            <a:endParaRPr lang="en-US" sz="1400" dirty="0">
              <a:cs typeface="Arial" panose="020B0604020202020204" pitchFamily="34" charset="0"/>
            </a:endParaRPr>
          </a:p>
        </p:txBody>
      </p:sp>
    </p:spTree>
    <p:extLst>
      <p:ext uri="{BB962C8B-B14F-4D97-AF65-F5344CB8AC3E}">
        <p14:creationId xmlns:p14="http://schemas.microsoft.com/office/powerpoint/2010/main" val="54966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a:extLst>
              <a:ext uri="{FF2B5EF4-FFF2-40B4-BE49-F238E27FC236}">
                <a16:creationId xmlns:a16="http://schemas.microsoft.com/office/drawing/2014/main" id="{F413A9A7-C4A1-432F-AE3F-789F3BEA1BAE}"/>
              </a:ext>
            </a:extLst>
          </p:cNvPr>
          <p:cNvSpPr txBox="1">
            <a:spLocks/>
          </p:cNvSpPr>
          <p:nvPr/>
        </p:nvSpPr>
        <p:spPr>
          <a:xfrm>
            <a:off x="400833" y="1408936"/>
            <a:ext cx="6078345" cy="5159618"/>
          </a:xfrm>
          <a:prstGeom prst="rect">
            <a:avLst/>
          </a:prstGeom>
        </p:spPr>
        <p:txBody>
          <a:bodyPr vert="horz" wrap="square" lIns="0" tIns="0" rIns="0" bIns="0" rtlCol="0">
            <a:spAutoFit/>
          </a:bodyPr>
          <a:lstStyle>
            <a:lvl1pPr marL="0" indent="0" algn="ctr" defTabSz="685783" rtl="0" eaLnBrk="1" latinLnBrk="0" hangingPunct="1">
              <a:lnSpc>
                <a:spcPct val="95000"/>
              </a:lnSpc>
              <a:spcBef>
                <a:spcPts val="363"/>
              </a:spcBef>
              <a:buFont typeface="Arial" panose="020B0604020202020204" pitchFamily="34" charset="0"/>
              <a:buNone/>
              <a:defRPr sz="1089" b="1" u="sng" kern="1200" cap="all" baseline="0">
                <a:solidFill>
                  <a:schemeClr val="accent3"/>
                </a:solidFill>
                <a:latin typeface="+mn-lt"/>
                <a:ea typeface="+mn-ea"/>
                <a:cs typeface="+mn-cs"/>
              </a:defRPr>
            </a:lvl1pPr>
            <a:lvl2pPr marL="171450" indent="-171450" algn="l" defTabSz="685783" rtl="0" eaLnBrk="1" latinLnBrk="0" hangingPunct="1">
              <a:lnSpc>
                <a:spcPct val="95000"/>
              </a:lnSpc>
              <a:spcBef>
                <a:spcPts val="363"/>
              </a:spcBef>
              <a:buFont typeface="Arial" panose="020B0604020202020204" pitchFamily="34" charset="0"/>
              <a:buChar char="•"/>
              <a:defRPr sz="1089" b="1" kern="1200">
                <a:solidFill>
                  <a:schemeClr val="bg2">
                    <a:lumMod val="75000"/>
                  </a:schemeClr>
                </a:solidFill>
                <a:latin typeface="+mn-lt"/>
                <a:ea typeface="+mn-ea"/>
                <a:cs typeface="+mn-cs"/>
              </a:defRPr>
            </a:lvl2pPr>
            <a:lvl3pPr marL="0" indent="0" algn="l" defTabSz="685783" rtl="0" eaLnBrk="1" latinLnBrk="0" hangingPunct="1">
              <a:lnSpc>
                <a:spcPct val="95000"/>
              </a:lnSpc>
              <a:spcBef>
                <a:spcPts val="363"/>
              </a:spcBef>
              <a:buFont typeface="Arial" panose="020B0604020202020204" pitchFamily="34" charset="0"/>
              <a:buNone/>
              <a:defRPr sz="907" b="1" kern="1200">
                <a:solidFill>
                  <a:schemeClr val="tx2"/>
                </a:solidFill>
                <a:latin typeface="+mn-lt"/>
                <a:ea typeface="+mn-ea"/>
                <a:cs typeface="+mn-cs"/>
              </a:defRPr>
            </a:lvl3pPr>
            <a:lvl4pPr marL="0" indent="0" algn="l" defTabSz="685783" rtl="0" eaLnBrk="1" latinLnBrk="0" hangingPunct="1">
              <a:lnSpc>
                <a:spcPct val="95000"/>
              </a:lnSpc>
              <a:spcBef>
                <a:spcPts val="363"/>
              </a:spcBef>
              <a:buFont typeface="Arial" panose="020B0604020202020204" pitchFamily="34" charset="0"/>
              <a:buNone/>
              <a:defRPr sz="907" kern="1200">
                <a:solidFill>
                  <a:schemeClr val="tx2"/>
                </a:solidFill>
                <a:latin typeface="+mn-lt"/>
                <a:ea typeface="+mn-ea"/>
                <a:cs typeface="+mn-cs"/>
              </a:defRPr>
            </a:lvl4pPr>
            <a:lvl5pPr marL="1267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5pPr>
            <a:lvl6pPr marL="288036" indent="-126736" algn="l" defTabSz="685783" rtl="0" eaLnBrk="1" latinLnBrk="0" hangingPunct="1">
              <a:lnSpc>
                <a:spcPct val="95000"/>
              </a:lnSpc>
              <a:spcBef>
                <a:spcPts val="363"/>
              </a:spcBef>
              <a:buFont typeface="Arial" panose="020B0604020202020204" pitchFamily="34" charset="0"/>
              <a:buChar char="•"/>
              <a:defRPr sz="907" kern="1200">
                <a:solidFill>
                  <a:schemeClr val="tx2"/>
                </a:solidFill>
                <a:latin typeface="+mn-lt"/>
                <a:ea typeface="+mn-ea"/>
                <a:cs typeface="+mn-cs"/>
              </a:defRPr>
            </a:lvl6pPr>
            <a:lvl7pPr marL="0" indent="0" algn="l" defTabSz="685783" rtl="0" eaLnBrk="1" latinLnBrk="0" hangingPunct="1">
              <a:lnSpc>
                <a:spcPct val="90000"/>
              </a:lnSpc>
              <a:spcBef>
                <a:spcPts val="375"/>
              </a:spcBef>
              <a:buFont typeface="Arial" panose="020B0604020202020204" pitchFamily="34" charset="0"/>
              <a:buNone/>
              <a:defRPr sz="1270" b="1" u="sng" kern="1200" cap="all" baseline="0">
                <a:solidFill>
                  <a:schemeClr val="bg2">
                    <a:lumMod val="75000"/>
                  </a:schemeClr>
                </a:solidFill>
                <a:latin typeface="+mn-lt"/>
                <a:ea typeface="+mn-ea"/>
                <a:cs typeface="+mn-cs"/>
              </a:defRPr>
            </a:lvl7pPr>
            <a:lvl8pPr marL="2571689"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81"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endParaRPr lang="en-GB" sz="1400" b="1" dirty="0">
              <a:solidFill>
                <a:srgbClr val="EB6209"/>
              </a:solidFill>
              <a:cs typeface="Arial" panose="020B0604020202020204" pitchFamily="34" charset="0"/>
            </a:endParaRPr>
          </a:p>
          <a:p>
            <a:pPr lvl="3" algn="just">
              <a:lnSpc>
                <a:spcPct val="100000"/>
              </a:lnSpc>
            </a:pPr>
            <a:r>
              <a:rPr lang="fr-FR" sz="1400" b="1" dirty="0">
                <a:solidFill>
                  <a:srgbClr val="EB6209"/>
                </a:solidFill>
                <a:cs typeface="Arial" panose="020B0604020202020204" pitchFamily="34" charset="0"/>
              </a:rPr>
              <a:t>EXIGENCES EN MATIÈRE DE RAPPORT</a:t>
            </a:r>
          </a:p>
          <a:p>
            <a:pPr lvl="3" algn="just">
              <a:lnSpc>
                <a:spcPct val="100000"/>
              </a:lnSpc>
            </a:pPr>
            <a:r>
              <a:rPr lang="fr-FR" sz="1400" dirty="0">
                <a:cs typeface="Arial" panose="020B0604020202020204" pitchFamily="34" charset="0"/>
              </a:rPr>
              <a:t>Après la mise en œuvre de l’événement, vous devez nous envoyer :</a:t>
            </a:r>
          </a:p>
          <a:p>
            <a:pPr marL="285750" lvl="3" indent="-285750" algn="just">
              <a:lnSpc>
                <a:spcPct val="100000"/>
              </a:lnSpc>
              <a:buFontTx/>
              <a:buChar char="-"/>
            </a:pPr>
            <a:r>
              <a:rPr lang="fr-FR" sz="1400" dirty="0">
                <a:cs typeface="Arial" panose="020B0604020202020204" pitchFamily="34" charset="0"/>
              </a:rPr>
              <a:t>Un court rapport sur l’événement, y compris les résultats atteints</a:t>
            </a:r>
          </a:p>
          <a:p>
            <a:pPr marL="285750" lvl="3" indent="-285750" algn="just">
              <a:lnSpc>
                <a:spcPct val="100000"/>
              </a:lnSpc>
              <a:buFontTx/>
              <a:buChar char="-"/>
            </a:pPr>
            <a:r>
              <a:rPr lang="fr-FR" sz="1400" dirty="0">
                <a:cs typeface="Arial" panose="020B0604020202020204" pitchFamily="34" charset="0"/>
              </a:rPr>
              <a:t>Le nombre d’enfants touchés par les activités, leur âge et leur genre</a:t>
            </a:r>
          </a:p>
          <a:p>
            <a:pPr marL="285750" lvl="3" indent="-285750" algn="just">
              <a:lnSpc>
                <a:spcPct val="100000"/>
              </a:lnSpc>
              <a:buFontTx/>
              <a:buChar char="-"/>
            </a:pPr>
            <a:r>
              <a:rPr lang="fr-FR" sz="1400" dirty="0">
                <a:cs typeface="Arial" panose="020B0604020202020204" pitchFamily="34" charset="0"/>
              </a:rPr>
              <a:t>Des photos (et vidéos) de l’événement</a:t>
            </a:r>
            <a:endParaRPr lang="en-GB" sz="1400" dirty="0">
              <a:cs typeface="Arial" panose="020B0604020202020204" pitchFamily="34" charset="0"/>
            </a:endParaRPr>
          </a:p>
          <a:p>
            <a:pPr lvl="3">
              <a:lnSpc>
                <a:spcPct val="100000"/>
              </a:lnSpc>
            </a:pPr>
            <a:r>
              <a:rPr lang="en-GB" sz="1400" b="1" dirty="0">
                <a:solidFill>
                  <a:srgbClr val="EB6209"/>
                </a:solidFill>
                <a:cs typeface="Arial" panose="020B0604020202020204" pitchFamily="34" charset="0"/>
              </a:rPr>
              <a:t>PROCÉDURE D’ATTRIBUTION</a:t>
            </a:r>
          </a:p>
          <a:p>
            <a:pPr lvl="3">
              <a:lnSpc>
                <a:spcPct val="100000"/>
              </a:lnSpc>
            </a:pPr>
            <a:r>
              <a:rPr lang="fr-FR" sz="1400" dirty="0">
                <a:cs typeface="Arial" panose="020B0604020202020204" pitchFamily="34" charset="0"/>
              </a:rPr>
              <a:t>- Toutes les candidatures seront évaluées indépendamment par deux membres du personnel du département WorldCoaches afin d’établir une sélection de 3 à 5 propositions</a:t>
            </a:r>
          </a:p>
          <a:p>
            <a:pPr marL="285750" lvl="3" indent="-285750">
              <a:lnSpc>
                <a:spcPct val="100000"/>
              </a:lnSpc>
              <a:buFontTx/>
              <a:buChar char="-"/>
            </a:pPr>
            <a:r>
              <a:rPr lang="fr-FR" sz="1400" dirty="0">
                <a:cs typeface="Arial" panose="020B0604020202020204" pitchFamily="34" charset="0"/>
              </a:rPr>
              <a:t>Un jury évaluera cette sélection et notera chaque </a:t>
            </a:r>
            <a:r>
              <a:rPr lang="fr-FR" sz="1400">
                <a:cs typeface="Arial" panose="020B0604020202020204" pitchFamily="34" charset="0"/>
              </a:rPr>
              <a:t>candidature individuellement</a:t>
            </a:r>
          </a:p>
          <a:p>
            <a:pPr marL="285750" lvl="3" indent="-285750">
              <a:lnSpc>
                <a:spcPct val="100000"/>
              </a:lnSpc>
              <a:buFontTx/>
              <a:buChar char="-"/>
            </a:pPr>
            <a:r>
              <a:rPr lang="fr-FR" sz="1400">
                <a:cs typeface="Arial" panose="020B0604020202020204" pitchFamily="34" charset="0"/>
              </a:rPr>
              <a:t>Les </a:t>
            </a:r>
            <a:r>
              <a:rPr lang="fr-FR" sz="1400" dirty="0">
                <a:cs typeface="Arial" panose="020B0604020202020204" pitchFamily="34" charset="0"/>
              </a:rPr>
              <a:t>notes des membres du jury seront additionnées et la candidature obtenant le score total le plus élevé sera sélectionnée</a:t>
            </a:r>
          </a:p>
          <a:p>
            <a:pPr marL="285750" lvl="3" indent="-285750">
              <a:lnSpc>
                <a:spcPct val="100000"/>
              </a:lnSpc>
              <a:buFontTx/>
              <a:buChar char="-"/>
            </a:pPr>
            <a:r>
              <a:rPr lang="fr-FR" sz="1400" dirty="0">
                <a:cs typeface="Arial" panose="020B0604020202020204" pitchFamily="34" charset="0"/>
              </a:rPr>
              <a:t>En cas d’égalité, le jury se réunira pour désigner un gagnant</a:t>
            </a:r>
          </a:p>
          <a:p>
            <a:pPr lvl="3">
              <a:lnSpc>
                <a:spcPct val="100000"/>
              </a:lnSpc>
            </a:pPr>
            <a:endParaRPr lang="fr-FR" sz="1400" dirty="0">
              <a:cs typeface="Arial" panose="020B0604020202020204" pitchFamily="34" charset="0"/>
            </a:endParaRPr>
          </a:p>
          <a:p>
            <a:pPr lvl="3">
              <a:lnSpc>
                <a:spcPct val="100000"/>
              </a:lnSpc>
            </a:pPr>
            <a:r>
              <a:rPr lang="fr-FR" sz="1400" dirty="0">
                <a:cs typeface="Arial" panose="020B0604020202020204" pitchFamily="34" charset="0"/>
              </a:rPr>
              <a:t>Si vous êtes intéressé(e), veuillez soumettre votre proposition au plus tard </a:t>
            </a:r>
            <a:r>
              <a:rPr lang="fr-FR" sz="1400" b="1" dirty="0">
                <a:cs typeface="Arial" panose="020B0604020202020204" pitchFamily="34" charset="0"/>
              </a:rPr>
              <a:t>le 31 mai 2026 </a:t>
            </a:r>
            <a:r>
              <a:rPr lang="fr-FR" sz="1400" dirty="0">
                <a:cs typeface="Arial" panose="020B0604020202020204" pitchFamily="34" charset="0"/>
              </a:rPr>
              <a:t>en envoyant un email contenant toutes les informations requises à </a:t>
            </a:r>
            <a:r>
              <a:rPr lang="fr-FR" sz="1400" dirty="0">
                <a:cs typeface="Arial" panose="020B0604020202020204" pitchFamily="34" charset="0"/>
                <a:hlinkClick r:id="rId2"/>
              </a:rPr>
              <a:t>WorldCoaches@KNVB.nl</a:t>
            </a:r>
            <a:r>
              <a:rPr lang="fr-FR" sz="1400" dirty="0">
                <a:cs typeface="Arial" panose="020B0604020202020204" pitchFamily="34" charset="0"/>
              </a:rPr>
              <a:t>. Vous serez informé(e) des résultats au plus tard </a:t>
            </a:r>
            <a:r>
              <a:rPr lang="fr-FR" sz="1400" b="1" dirty="0">
                <a:cs typeface="Arial" panose="020B0604020202020204" pitchFamily="34" charset="0"/>
              </a:rPr>
              <a:t>le 30 juin 2026</a:t>
            </a:r>
            <a:r>
              <a:rPr lang="fr-FR" sz="1400" dirty="0">
                <a:cs typeface="Arial" panose="020B0604020202020204" pitchFamily="34" charset="0"/>
              </a:rPr>
              <a:t>, après la date limite.</a:t>
            </a:r>
            <a:endParaRPr lang="en-GB" sz="1400" dirty="0">
              <a:latin typeface="Arial" panose="020B0604020202020204" pitchFamily="34" charset="0"/>
              <a:cs typeface="Arial" panose="020B0604020202020204" pitchFamily="34" charset="0"/>
            </a:endParaRPr>
          </a:p>
          <a:p>
            <a:pPr marL="171450" lvl="3" indent="-171450" algn="just">
              <a:buFont typeface="Arial" panose="020B0604020202020204" pitchFamily="34" charset="0"/>
              <a:buChar char="•"/>
            </a:pP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800787"/>
      </p:ext>
    </p:extLst>
  </p:cSld>
  <p:clrMapOvr>
    <a:masterClrMapping/>
  </p:clrMapOvr>
</p:sld>
</file>

<file path=ppt/theme/theme1.xml><?xml version="1.0" encoding="utf-8"?>
<a:theme xmlns:a="http://schemas.openxmlformats.org/drawingml/2006/main" name="1_Office Theme">
  <a:themeElements>
    <a:clrScheme name="KNVB WorldCoaches">
      <a:dk1>
        <a:sysClr val="windowText" lastClr="000000"/>
      </a:dk1>
      <a:lt1>
        <a:sysClr val="window" lastClr="FFFFFF"/>
      </a:lt1>
      <a:dk2>
        <a:srgbClr val="5E3B27"/>
      </a:dk2>
      <a:lt2>
        <a:srgbClr val="64B8E1"/>
      </a:lt2>
      <a:accent1>
        <a:srgbClr val="64B8E1"/>
      </a:accent1>
      <a:accent2>
        <a:srgbClr val="5E3B27"/>
      </a:accent2>
      <a:accent3>
        <a:srgbClr val="EB6209"/>
      </a:accent3>
      <a:accent4>
        <a:srgbClr val="FFCE00"/>
      </a:accent4>
      <a:accent5>
        <a:srgbClr val="5B9BD5"/>
      </a:accent5>
      <a:accent6>
        <a:srgbClr val="70AD47"/>
      </a:accent6>
      <a:hlink>
        <a:srgbClr val="0563C1"/>
      </a:hlink>
      <a:folHlink>
        <a:srgbClr val="954F72"/>
      </a:folHlink>
    </a:clrScheme>
    <a:fontScheme name="Worldcoaches">
      <a:majorFont>
        <a:latin typeface="Baron von Wesseling"/>
        <a:ea typeface=""/>
        <a:cs typeface=""/>
      </a:majorFont>
      <a:minorFont>
        <a:latin typeface="Baron von Wesseling"/>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ln>
          <a:solidFill>
            <a:schemeClr val="bg2"/>
          </a:solidFill>
        </a:ln>
      </a:spPr>
      <a:bodyPr vert="horz" wrap="square" lIns="108000" tIns="72000" rIns="72000" bIns="108000" rtlCol="0">
        <a:spAutoFit/>
      </a:bodyPr>
      <a:lstStyle>
        <a:defPPr algn="l">
          <a:defRPr dirty="0">
            <a:solidFill>
              <a:schemeClr val="bg2">
                <a:lumMod val="50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2682F38358F70478DF7592786CAFAF2" ma:contentTypeVersion="19" ma:contentTypeDescription="Een nieuw document maken." ma:contentTypeScope="" ma:versionID="03af17c24fe356ad7ab542428519cfa3">
  <xsd:schema xmlns:xsd="http://www.w3.org/2001/XMLSchema" xmlns:xs="http://www.w3.org/2001/XMLSchema" xmlns:p="http://schemas.microsoft.com/office/2006/metadata/properties" xmlns:ns2="bfd71288-23d8-4bce-a811-5ce54f4ae370" xmlns:ns3="1699e239-d5b1-41eb-92e7-0f5be4eff8c7" xmlns:ns4="aeb0b420-15b3-4b7b-935a-8d783852d96d" targetNamespace="http://schemas.microsoft.com/office/2006/metadata/properties" ma:root="true" ma:fieldsID="dbe8a737611d8761516868f8cd6b7527" ns2:_="" ns3:_="" ns4:_="">
    <xsd:import namespace="bfd71288-23d8-4bce-a811-5ce54f4ae370"/>
    <xsd:import namespace="1699e239-d5b1-41eb-92e7-0f5be4eff8c7"/>
    <xsd:import namespace="aeb0b420-15b3-4b7b-935a-8d783852d96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lcf76f155ced4ddcb4097134ff3c332f" minOccurs="0"/>
                <xsd:element ref="ns4:TaxCatchAll" minOccurs="0"/>
                <xsd:element ref="ns2:MediaServiceObjectDetectorVersions" minOccurs="0"/>
                <xsd:element ref="ns2:MediaLengthInSecond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71288-23d8-4bce-a811-5ce54f4ae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Afbeeldingtags" ma:readOnly="false" ma:fieldId="{5cf76f15-5ced-4ddc-b409-7134ff3c332f}" ma:taxonomyMulti="true" ma:sspId="e2312074-5451-4a96-bd86-1e695ef29e7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99e239-d5b1-41eb-92e7-0f5be4eff8c7"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b0b420-15b3-4b7b-935a-8d783852d96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994ca4ad-f7c6-4445-b065-197a48080495}" ma:internalName="TaxCatchAll" ma:showField="CatchAllData" ma:web="1699e239-d5b1-41eb-92e7-0f5be4eff8c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aeb0b420-15b3-4b7b-935a-8d783852d96d" xsi:nil="true"/>
    <lcf76f155ced4ddcb4097134ff3c332f xmlns="bfd71288-23d8-4bce-a811-5ce54f4ae370">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A1B88F-3074-428A-AEE2-E366FC2AAF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71288-23d8-4bce-a811-5ce54f4ae370"/>
    <ds:schemaRef ds:uri="1699e239-d5b1-41eb-92e7-0f5be4eff8c7"/>
    <ds:schemaRef ds:uri="aeb0b420-15b3-4b7b-935a-8d783852d9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66DFBF5-BBA6-41C6-9E44-8D4DD1B3F8E4}">
  <ds:schemaRefs>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 ds:uri="http://schemas.microsoft.com/office/2006/documentManagement/types"/>
    <ds:schemaRef ds:uri="http://purl.org/dc/elements/1.1/"/>
    <ds:schemaRef ds:uri="bfd71288-23d8-4bce-a811-5ce54f4ae370"/>
    <ds:schemaRef ds:uri="http://purl.org/dc/terms/"/>
    <ds:schemaRef ds:uri="aeb0b420-15b3-4b7b-935a-8d783852d96d"/>
    <ds:schemaRef ds:uri="1699e239-d5b1-41eb-92e7-0f5be4eff8c7"/>
    <ds:schemaRef ds:uri="http://purl.org/dc/dcmitype/"/>
  </ds:schemaRefs>
</ds:datastoreItem>
</file>

<file path=customXml/itemProps3.xml><?xml version="1.0" encoding="utf-8"?>
<ds:datastoreItem xmlns:ds="http://schemas.openxmlformats.org/officeDocument/2006/customXml" ds:itemID="{96496DE5-03E4-4A64-B513-10ED64042DDB}">
  <ds:schemaRefs>
    <ds:schemaRef ds:uri="http://schemas.microsoft.com/sharepoint/v3/contenttype/forms"/>
  </ds:schemaRefs>
</ds:datastoreItem>
</file>

<file path=docMetadata/LabelInfo.xml><?xml version="1.0" encoding="utf-8"?>
<clbl:labelList xmlns:clbl="http://schemas.microsoft.com/office/2020/mipLabelMetadata">
  <clbl:label id="{65d9b777-8709-4e69-9b11-86e91ff18fb5}" enabled="0" method="" siteId="{65d9b777-8709-4e69-9b11-86e91ff18fb5}" removed="1"/>
</clbl:labelList>
</file>

<file path=docProps/app.xml><?xml version="1.0" encoding="utf-8"?>
<Properties xmlns="http://schemas.openxmlformats.org/officeDocument/2006/extended-properties" xmlns:vt="http://schemas.openxmlformats.org/officeDocument/2006/docPropsVTypes">
  <TotalTime>3601</TotalTime>
  <Words>699</Words>
  <Application>Microsoft Office PowerPoint</Application>
  <PresentationFormat>A4 (210 x 297 mm)</PresentationFormat>
  <Paragraphs>44</Paragraphs>
  <Slides>4</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4</vt:i4>
      </vt:variant>
    </vt:vector>
  </HeadingPairs>
  <TitlesOfParts>
    <vt:vector size="9" baseType="lpstr">
      <vt:lpstr>Arial</vt:lpstr>
      <vt:lpstr>Baron von Wesseling</vt:lpstr>
      <vt:lpstr>Block BE ExtraCn</vt:lpstr>
      <vt:lpstr>Calibri</vt:lpstr>
      <vt:lpstr>1_Office Theme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Kervel, Naomi</dc:creator>
  <cp:lastModifiedBy>Welscher, Frank te</cp:lastModifiedBy>
  <cp:revision>30</cp:revision>
  <dcterms:created xsi:type="dcterms:W3CDTF">2019-07-10T08:14:11Z</dcterms:created>
  <dcterms:modified xsi:type="dcterms:W3CDTF">2026-04-13T07:13:08Z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0x010100A2682F38358F70478DF7592786CAFAF2</vt:lpwstr>
  </property>
  <property fmtid="{D5CDD505-2E9C-101B-9397-08002B2CF9AE}" pid="3" name="MediaServiceImageTags">
    <vt:lpwstr/>
  </property>
</Properties>
</file>